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2"/>
  </p:sldMasterIdLst>
  <p:notesMasterIdLst>
    <p:notesMasterId r:id="rId17"/>
  </p:notesMasterIdLst>
  <p:handoutMasterIdLst>
    <p:handoutMasterId r:id="rId18"/>
  </p:handoutMasterIdLst>
  <p:sldIdLst>
    <p:sldId id="289" r:id="rId3"/>
    <p:sldId id="290" r:id="rId4"/>
    <p:sldId id="291" r:id="rId5"/>
    <p:sldId id="293" r:id="rId6"/>
    <p:sldId id="292" r:id="rId7"/>
    <p:sldId id="294" r:id="rId8"/>
    <p:sldId id="295" r:id="rId9"/>
    <p:sldId id="296" r:id="rId10"/>
    <p:sldId id="301" r:id="rId11"/>
    <p:sldId id="297" r:id="rId12"/>
    <p:sldId id="298" r:id="rId13"/>
    <p:sldId id="299" r:id="rId14"/>
    <p:sldId id="300" r:id="rId15"/>
    <p:sldId id="302"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936">
          <p15:clr>
            <a:srgbClr val="A4A3A4"/>
          </p15:clr>
        </p15:guide>
        <p15:guide id="3" orient="horz" pos="1152">
          <p15:clr>
            <a:srgbClr val="A4A3A4"/>
          </p15:clr>
        </p15:guide>
        <p15:guide id="4" orient="horz" pos="2544">
          <p15:clr>
            <a:srgbClr val="A4A3A4"/>
          </p15:clr>
        </p15:guide>
        <p15:guide id="5" orient="horz" pos="1008">
          <p15:clr>
            <a:srgbClr val="A4A3A4"/>
          </p15:clr>
        </p15:guide>
        <p15:guide id="6" orient="horz" pos="384">
          <p15:clr>
            <a:srgbClr val="A4A3A4"/>
          </p15:clr>
        </p15:guide>
        <p15:guide id="7" orient="horz" pos="3312">
          <p15:clr>
            <a:srgbClr val="A4A3A4"/>
          </p15:clr>
        </p15:guide>
        <p15:guide id="8" orient="horz" pos="288">
          <p15:clr>
            <a:srgbClr val="A4A3A4"/>
          </p15:clr>
        </p15:guide>
        <p15:guide id="9" orient="horz" pos="4032">
          <p15:clr>
            <a:srgbClr val="A4A3A4"/>
          </p15:clr>
        </p15:guide>
        <p15:guide id="10" orient="horz" pos="3744">
          <p15:clr>
            <a:srgbClr val="A4A3A4"/>
          </p15:clr>
        </p15:guide>
        <p15:guide id="11" pos="3839">
          <p15:clr>
            <a:srgbClr val="A4A3A4"/>
          </p15:clr>
        </p15:guide>
        <p15:guide id="12" pos="959">
          <p15:clr>
            <a:srgbClr val="A4A3A4"/>
          </p15:clr>
        </p15:guide>
        <p15:guide id="13" pos="6719">
          <p15:clr>
            <a:srgbClr val="A4A3A4"/>
          </p15:clr>
        </p15:guide>
        <p15:guide id="14" pos="527">
          <p15:clr>
            <a:srgbClr val="A4A3A4"/>
          </p15:clr>
        </p15:guide>
        <p15:guide id="15" pos="7151">
          <p15:clr>
            <a:srgbClr val="A4A3A4"/>
          </p15:clr>
        </p15:guide>
        <p15:guide id="16" pos="4127">
          <p15:clr>
            <a:srgbClr val="A4A3A4"/>
          </p15:clr>
        </p15:guide>
        <p15:guide id="17" pos="4415">
          <p15:clr>
            <a:srgbClr val="A4A3A4"/>
          </p15:clr>
        </p15:guide>
        <p15:guide id="18" pos="2687">
          <p15:clr>
            <a:srgbClr val="A4A3A4"/>
          </p15:clr>
        </p15:guide>
        <p15:guide id="19" pos="383">
          <p15:clr>
            <a:srgbClr val="A4A3A4"/>
          </p15:clr>
        </p15:guide>
        <p15:guide id="20" pos="7295">
          <p15:clr>
            <a:srgbClr val="A4A3A4"/>
          </p15:clr>
        </p15:guide>
        <p15:guide id="21" pos="5327">
          <p15:clr>
            <a:srgbClr val="A4A3A4"/>
          </p15:clr>
        </p15:guide>
        <p15:guide id="22" pos="3810">
          <p15:clr>
            <a:srgbClr val="A4A3A4"/>
          </p15:clr>
        </p15:guide>
        <p15:guide id="23" pos="43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29" autoAdjust="0"/>
  </p:normalViewPr>
  <p:slideViewPr>
    <p:cSldViewPr showGuides="1">
      <p:cViewPr varScale="1">
        <p:scale>
          <a:sx n="71" d="100"/>
          <a:sy n="71" d="100"/>
        </p:scale>
        <p:origin x="498" y="60"/>
      </p:cViewPr>
      <p:guideLst>
        <p:guide orient="horz" pos="2160"/>
        <p:guide orient="horz" pos="3936"/>
        <p:guide orient="horz" pos="1152"/>
        <p:guide orient="horz" pos="2544"/>
        <p:guide orient="horz" pos="1008"/>
        <p:guide orient="horz" pos="384"/>
        <p:guide orient="horz" pos="3312"/>
        <p:guide orient="horz" pos="288"/>
        <p:guide orient="horz" pos="4032"/>
        <p:guide orient="horz" pos="3744"/>
        <p:guide pos="3839"/>
        <p:guide pos="959"/>
        <p:guide pos="6719"/>
        <p:guide pos="527"/>
        <p:guide pos="7151"/>
        <p:guide pos="4127"/>
        <p:guide pos="4415"/>
        <p:guide pos="2687"/>
        <p:guide pos="383"/>
        <p:guide pos="7295"/>
        <p:guide pos="5327"/>
        <p:guide pos="3810"/>
        <p:guide pos="4319"/>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57FACA-8E11-4008-AFB6-515F47574AAC}" type="datetimeFigureOut">
              <a:rPr lang="en-US"/>
              <a:t>3/28/2017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C80E09-57D3-4C62-80B2-B8F7C9127D18}" type="slidenum">
              <a:rPr/>
              <a:t>‹#›</a:t>
            </a:fld>
            <a:endParaRPr/>
          </a:p>
        </p:txBody>
      </p:sp>
    </p:spTree>
    <p:extLst>
      <p:ext uri="{BB962C8B-B14F-4D97-AF65-F5344CB8AC3E}">
        <p14:creationId xmlns:p14="http://schemas.microsoft.com/office/powerpoint/2010/main" val="273340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3/28/2017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170496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2200745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4" y="1600201"/>
            <a:ext cx="9144000" cy="2971799"/>
          </a:xfrm>
        </p:spPr>
        <p:txBody>
          <a:bodyPr anchor="b">
            <a:normAutofit/>
          </a:bodyPr>
          <a:lstStyle>
            <a:lvl1pPr>
              <a:lnSpc>
                <a:spcPct val="85000"/>
              </a:lnSpc>
              <a:defRPr sz="66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522412" y="4724400"/>
            <a:ext cx="9144001" cy="990600"/>
          </a:xfrm>
        </p:spPr>
        <p:txBody>
          <a:bodyPr>
            <a:normAutofit/>
          </a:bodyPr>
          <a:lstStyle>
            <a:lvl1pPr marL="0" indent="0" algn="l">
              <a:lnSpc>
                <a:spcPct val="85000"/>
              </a:lnSpc>
              <a:spcBef>
                <a:spcPts val="0"/>
              </a:spcBef>
              <a:buNone/>
              <a:defRPr sz="2400" cap="none" baseline="0">
                <a:solidFill>
                  <a:schemeClr val="accent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b="1">
                <a:solidFill>
                  <a:schemeClr val="bg1"/>
                </a:solidFill>
              </a:defRPr>
            </a:lvl1pPr>
          </a:lstStyle>
          <a:p>
            <a:fld id="{929BC517-97B8-4F0B-89C0-E4A0405180C4}" type="datetime1">
              <a:rPr lang="en-US" smtClean="0"/>
              <a:t>3/28/2017</a:t>
            </a:fld>
            <a:endParaRPr lang="en-US"/>
          </a:p>
        </p:txBody>
      </p:sp>
      <p:sp>
        <p:nvSpPr>
          <p:cNvPr id="5" name="Footer Placeholder 4"/>
          <p:cNvSpPr>
            <a:spLocks noGrp="1"/>
          </p:cNvSpPr>
          <p:nvPr>
            <p:ph type="ftr" sz="quarter" idx="11"/>
          </p:nvPr>
        </p:nvSpPr>
        <p:spPr/>
        <p:txBody>
          <a:bodyPr/>
          <a:lstStyle>
            <a:lvl1pPr>
              <a:defRPr b="1">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217815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522412" y="1828800"/>
            <a:ext cx="9144002" cy="4267200"/>
          </a:xfrm>
        </p:spPr>
        <p:txBody>
          <a:bodyPr vert="eaVert"/>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605A941-E4B2-4F39-B59A-B6D7986AF940}"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21744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1066800"/>
            <a:ext cx="1524001" cy="4724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1066800"/>
            <a:ext cx="7391399" cy="4724400"/>
          </a:xfrm>
        </p:spPr>
        <p:txBody>
          <a:bodyPr vert="eaVert"/>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D2B890-B754-4069-B67F-AB1573A4C4B0}"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08353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guide id="3" orient="horz" pos="67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ft Picture with Titl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609600"/>
            <a:ext cx="6048375" cy="5638800"/>
          </a:xfrm>
          <a:solidFill>
            <a:schemeClr val="bg2"/>
          </a:solidFill>
        </p:spPr>
        <p:txBody>
          <a:bodyPr>
            <a:normAutofit/>
          </a:bodyPr>
          <a:lstStyle>
            <a:lvl1pPr marL="0" indent="0" algn="ctr">
              <a:buNone/>
              <a:defRPr sz="2400"/>
            </a:lvl1pPr>
          </a:lstStyle>
          <a:p>
            <a:r>
              <a:rPr lang="en-US" smtClean="0"/>
              <a:t>Click icon to add picture</a:t>
            </a:r>
            <a:endParaRPr/>
          </a:p>
        </p:txBody>
      </p:sp>
      <p:sp>
        <p:nvSpPr>
          <p:cNvPr id="2" name="Title 1"/>
          <p:cNvSpPr>
            <a:spLocks noGrp="1"/>
          </p:cNvSpPr>
          <p:nvPr>
            <p:ph type="ctrTitle" hasCustomPrompt="1"/>
          </p:nvPr>
        </p:nvSpPr>
        <p:spPr>
          <a:xfrm>
            <a:off x="6323012" y="1676400"/>
            <a:ext cx="4876801" cy="4114800"/>
          </a:xfrm>
        </p:spPr>
        <p:txBody>
          <a:bodyPr anchor="b">
            <a:normAutofit/>
          </a:bodyPr>
          <a:lstStyle>
            <a:lvl1pPr>
              <a:lnSpc>
                <a:spcPct val="85000"/>
              </a:lnSpc>
              <a:defRPr sz="4800">
                <a:solidFill>
                  <a:schemeClr val="tx1">
                    <a:lumMod val="50000"/>
                  </a:schemeClr>
                </a:solidFill>
              </a:defRPr>
            </a:lvl1pPr>
          </a:lstStyle>
          <a:p>
            <a:r>
              <a:rPr/>
              <a:t>Click to enter Name</a:t>
            </a:r>
          </a:p>
        </p:txBody>
      </p:sp>
    </p:spTree>
    <p:extLst>
      <p:ext uri="{BB962C8B-B14F-4D97-AF65-F5344CB8AC3E}">
        <p14:creationId xmlns:p14="http://schemas.microsoft.com/office/powerpoint/2010/main" val="280959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ight Picture with Titl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140450" y="609600"/>
            <a:ext cx="6048375" cy="5638800"/>
          </a:xfrm>
          <a:solidFill>
            <a:schemeClr val="bg2"/>
          </a:solidFill>
        </p:spPr>
        <p:txBody>
          <a:bodyPr>
            <a:normAutofit/>
          </a:bodyPr>
          <a:lstStyle>
            <a:lvl1pPr marL="0" indent="0" algn="ctr">
              <a:buNone/>
              <a:defRPr sz="2400"/>
            </a:lvl1pPr>
          </a:lstStyle>
          <a:p>
            <a:r>
              <a:rPr lang="en-US" smtClean="0"/>
              <a:t>Click icon to add picture</a:t>
            </a:r>
            <a:endParaRPr/>
          </a:p>
        </p:txBody>
      </p:sp>
      <p:sp>
        <p:nvSpPr>
          <p:cNvPr id="2" name="Title 1"/>
          <p:cNvSpPr>
            <a:spLocks noGrp="1"/>
          </p:cNvSpPr>
          <p:nvPr>
            <p:ph type="ctrTitle" hasCustomPrompt="1"/>
          </p:nvPr>
        </p:nvSpPr>
        <p:spPr>
          <a:xfrm>
            <a:off x="989012" y="1295400"/>
            <a:ext cx="4876801" cy="4114800"/>
          </a:xfrm>
        </p:spPr>
        <p:txBody>
          <a:bodyPr anchor="b">
            <a:normAutofit/>
          </a:bodyPr>
          <a:lstStyle>
            <a:lvl1pPr>
              <a:lnSpc>
                <a:spcPct val="85000"/>
              </a:lnSpc>
              <a:defRPr sz="4800">
                <a:solidFill>
                  <a:schemeClr val="tx1">
                    <a:lumMod val="50000"/>
                  </a:schemeClr>
                </a:solidFill>
              </a:defRPr>
            </a:lvl1pPr>
          </a:lstStyle>
          <a:p>
            <a:r>
              <a:rPr/>
              <a:t>Click to enter Name</a:t>
            </a:r>
          </a:p>
        </p:txBody>
      </p:sp>
    </p:spTree>
    <p:extLst>
      <p:ext uri="{BB962C8B-B14F-4D97-AF65-F5344CB8AC3E}">
        <p14:creationId xmlns:p14="http://schemas.microsoft.com/office/powerpoint/2010/main" val="149124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ft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609600"/>
            <a:ext cx="8075612"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8228012" y="1600200"/>
            <a:ext cx="3124200" cy="24384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8228012" y="4114800"/>
            <a:ext cx="3124200"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5"/>
          <p:cNvSpPr>
            <a:spLocks noGrp="1"/>
          </p:cNvSpPr>
          <p:nvPr>
            <p:ph type="dt" sz="half" idx="10"/>
          </p:nvPr>
        </p:nvSpPr>
        <p:spPr/>
        <p:txBody>
          <a:bodyPr/>
          <a:lstStyle/>
          <a:p>
            <a:fld id="{C8646B06-566B-40D3-B303-F991AE04CDD9}" type="datetime1">
              <a:rPr lang="en-US" smtClean="0"/>
              <a:t>3/28/2017</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5548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ight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13213" y="609600"/>
            <a:ext cx="8075612"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760412" y="914400"/>
            <a:ext cx="3124200" cy="24384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60412" y="3429000"/>
            <a:ext cx="3124200"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C9A03-DDA6-4794-8CD6-D226B19FC207}" type="datetime1">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1392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Left Four 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63" y="6096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8228012" y="1600200"/>
            <a:ext cx="3124200" cy="24384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8228012" y="4114800"/>
            <a:ext cx="3124200"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0"/>
          </p:nvPr>
        </p:nvSpPr>
        <p:spPr>
          <a:xfrm>
            <a:off x="4109756" y="6096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Picture Placeholder 2"/>
          <p:cNvSpPr>
            <a:spLocks noGrp="1"/>
          </p:cNvSpPr>
          <p:nvPr>
            <p:ph type="pic" idx="11"/>
          </p:nvPr>
        </p:nvSpPr>
        <p:spPr>
          <a:xfrm>
            <a:off x="4163" y="3494088"/>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4109756" y="3494088"/>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Date Placeholder 7"/>
          <p:cNvSpPr>
            <a:spLocks noGrp="1"/>
          </p:cNvSpPr>
          <p:nvPr>
            <p:ph type="dt" sz="half" idx="13"/>
          </p:nvPr>
        </p:nvSpPr>
        <p:spPr/>
        <p:txBody>
          <a:bodyPr/>
          <a:lstStyle/>
          <a:p>
            <a:fld id="{EB21E2EC-4B67-4AB7-9F11-300FF0E6A96E}" type="datetime1">
              <a:rPr lang="en-US" smtClean="0"/>
              <a:t>3/28/2017</a:t>
            </a:fld>
            <a:endParaRPr lang="en-US"/>
          </a:p>
        </p:txBody>
      </p:sp>
      <p:sp>
        <p:nvSpPr>
          <p:cNvPr id="9" name="Footer Placeholder 8"/>
          <p:cNvSpPr>
            <a:spLocks noGrp="1"/>
          </p:cNvSpPr>
          <p:nvPr>
            <p:ph type="ftr" sz="quarter" idx="14"/>
          </p:nvPr>
        </p:nvSpPr>
        <p:spPr/>
        <p:txBody>
          <a:bodyPr/>
          <a:lstStyle/>
          <a:p>
            <a:endParaRPr lang="en-US"/>
          </a:p>
        </p:txBody>
      </p:sp>
      <p:sp>
        <p:nvSpPr>
          <p:cNvPr id="10" name="Slide Number Placeholder 9"/>
          <p:cNvSpPr>
            <a:spLocks noGrp="1"/>
          </p:cNvSpPr>
          <p:nvPr>
            <p:ph type="sldNum" sz="quarter" idx="15"/>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86994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Right Four 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05592" y="6096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836612" y="1219200"/>
            <a:ext cx="3124200" cy="24384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836612" y="3733800"/>
            <a:ext cx="3124200"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0"/>
          </p:nvPr>
        </p:nvSpPr>
        <p:spPr>
          <a:xfrm>
            <a:off x="8211185" y="6096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Picture Placeholder 2"/>
          <p:cNvSpPr>
            <a:spLocks noGrp="1"/>
          </p:cNvSpPr>
          <p:nvPr>
            <p:ph type="pic" idx="11"/>
          </p:nvPr>
        </p:nvSpPr>
        <p:spPr>
          <a:xfrm>
            <a:off x="4105592" y="3494088"/>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8211185" y="3494088"/>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Date Placeholder 7"/>
          <p:cNvSpPr>
            <a:spLocks noGrp="1"/>
          </p:cNvSpPr>
          <p:nvPr>
            <p:ph type="dt" sz="half" idx="13"/>
          </p:nvPr>
        </p:nvSpPr>
        <p:spPr/>
        <p:txBody>
          <a:bodyPr/>
          <a:lstStyle/>
          <a:p>
            <a:fld id="{84FDD20C-491F-4E5B-B988-878A901FDC09}" type="datetime1">
              <a:rPr lang="en-US" smtClean="0"/>
              <a:t>3/28/2017</a:t>
            </a:fld>
            <a:endParaRPr lang="en-US"/>
          </a:p>
        </p:txBody>
      </p:sp>
      <p:sp>
        <p:nvSpPr>
          <p:cNvPr id="9" name="Footer Placeholder 8"/>
          <p:cNvSpPr>
            <a:spLocks noGrp="1"/>
          </p:cNvSpPr>
          <p:nvPr>
            <p:ph type="ftr" sz="quarter" idx="14"/>
          </p:nvPr>
        </p:nvSpPr>
        <p:spPr/>
        <p:txBody>
          <a:bodyPr/>
          <a:lstStyle/>
          <a:p>
            <a:endParaRPr lang="en-US"/>
          </a:p>
        </p:txBody>
      </p:sp>
      <p:sp>
        <p:nvSpPr>
          <p:cNvPr id="10" name="Slide Number Placeholder 9"/>
          <p:cNvSpPr>
            <a:spLocks noGrp="1"/>
          </p:cNvSpPr>
          <p:nvPr>
            <p:ph type="sldNum" sz="quarter" idx="15"/>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49846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x Picture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6096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Picture Placeholder 2"/>
          <p:cNvSpPr>
            <a:spLocks noGrp="1"/>
          </p:cNvSpPr>
          <p:nvPr>
            <p:ph type="pic" idx="14"/>
          </p:nvPr>
        </p:nvSpPr>
        <p:spPr>
          <a:xfrm>
            <a:off x="0" y="3494088"/>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4105592" y="6096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8211185" y="6096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Picture Placeholder 2"/>
          <p:cNvSpPr>
            <a:spLocks noGrp="1"/>
          </p:cNvSpPr>
          <p:nvPr>
            <p:ph type="pic" idx="11"/>
          </p:nvPr>
        </p:nvSpPr>
        <p:spPr>
          <a:xfrm>
            <a:off x="4105592" y="3494088"/>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8211185" y="3494088"/>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5"/>
          </p:nvPr>
        </p:nvSpPr>
        <p:spPr/>
        <p:txBody>
          <a:bodyPr/>
          <a:lstStyle/>
          <a:p>
            <a:fld id="{CDA5DF41-8C22-431B-81F3-EC3B76C54836}" type="datetime1">
              <a:rPr lang="en-US" smtClean="0"/>
              <a:t>3/28/2017</a:t>
            </a:fld>
            <a:endParaRPr lang="en-US"/>
          </a:p>
        </p:txBody>
      </p:sp>
      <p:sp>
        <p:nvSpPr>
          <p:cNvPr id="4" name="Footer Placeholder 3"/>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9227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ft Picture with Quot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608076"/>
            <a:ext cx="6035040" cy="5641848"/>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399212" y="1828800"/>
            <a:ext cx="5029200" cy="4038600"/>
          </a:xfrm>
        </p:spPr>
        <p:txBody>
          <a:bodyPr anchor="ctr">
            <a:normAutofit/>
          </a:bodyPr>
          <a:lstStyle>
            <a:lvl1pPr marL="179388" indent="-179388">
              <a:lnSpc>
                <a:spcPct val="110000"/>
              </a:lnSpc>
              <a:spcBef>
                <a:spcPts val="600"/>
              </a:spcBef>
              <a:buNone/>
              <a:defRPr sz="28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5"/>
          <p:cNvSpPr>
            <a:spLocks noGrp="1"/>
          </p:cNvSpPr>
          <p:nvPr>
            <p:ph type="dt" sz="half" idx="10"/>
          </p:nvPr>
        </p:nvSpPr>
        <p:spPr/>
        <p:txBody>
          <a:bodyPr/>
          <a:lstStyle/>
          <a:p>
            <a:fld id="{7BA4454C-0955-40F0-A87A-A8B144F0B9BA}" type="datetime1">
              <a:rPr lang="en-US" smtClean="0"/>
              <a:t>3/28/2017</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52262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819FEC1-1C14-4F75-96E2-A7B534246FAB}" type="datetime1">
              <a:rPr lang="en-US" smtClean="0"/>
              <a:t>3/28/2017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12408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ight Picture with Quot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53785" y="609600"/>
            <a:ext cx="6035040"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6612" y="1524000"/>
            <a:ext cx="5029200" cy="4038600"/>
          </a:xfrm>
        </p:spPr>
        <p:txBody>
          <a:bodyPr anchor="ctr">
            <a:normAutofit/>
          </a:bodyPr>
          <a:lstStyle>
            <a:lvl1pPr marL="182880" indent="-182880">
              <a:lnSpc>
                <a:spcPct val="110000"/>
              </a:lnSpc>
              <a:spcBef>
                <a:spcPts val="600"/>
              </a:spcBef>
              <a:buNone/>
              <a:defRPr sz="28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fld id="{7A5DA859-4E59-4D51-9037-2EC4D66AF190}"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51898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Equal Pictur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609600"/>
            <a:ext cx="6035040"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6153785" y="609600"/>
            <a:ext cx="6035040"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1"/>
          </p:nvPr>
        </p:nvSpPr>
        <p:spPr/>
        <p:txBody>
          <a:bodyPr/>
          <a:lstStyle/>
          <a:p>
            <a:fld id="{3386D320-CA9B-499B-91C0-D13377DAB2C7}" type="datetime1">
              <a:rPr lang="en-US" smtClean="0"/>
              <a:t>3/28/2017</a:t>
            </a:fld>
            <a:endParaRPr lang="en-US"/>
          </a:p>
        </p:txBody>
      </p:sp>
      <p:sp>
        <p:nvSpPr>
          <p:cNvPr id="8" name="Footer Placeholder 7"/>
          <p:cNvSpPr>
            <a:spLocks noGrp="1"/>
          </p:cNvSpPr>
          <p:nvPr>
            <p:ph type="ftr" sz="quarter" idx="12"/>
          </p:nvPr>
        </p:nvSpPr>
        <p:spPr/>
        <p:txBody>
          <a:bodyPr/>
          <a:lstStyle/>
          <a:p>
            <a:endParaRPr lang="en-US"/>
          </a:p>
        </p:txBody>
      </p:sp>
      <p:sp>
        <p:nvSpPr>
          <p:cNvPr id="9" name="Slide Number Placeholder 8"/>
          <p:cNvSpPr>
            <a:spLocks noGrp="1"/>
          </p:cNvSpPr>
          <p:nvPr>
            <p:ph type="sldNum" sz="quarter" idx="13"/>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85979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Vertical Picture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609600"/>
            <a:ext cx="3977640"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4105592" y="609600"/>
            <a:ext cx="3977640"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8211185" y="609600"/>
            <a:ext cx="3977640"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4"/>
          </p:nvPr>
        </p:nvSpPr>
        <p:spPr/>
        <p:txBody>
          <a:bodyPr/>
          <a:lstStyle/>
          <a:p>
            <a:fld id="{0E94D284-8A0B-40E7-8386-CF949AF2A587}" type="datetime1">
              <a:rPr lang="en-US" smtClean="0"/>
              <a:t>3/28/2017</a:t>
            </a:fld>
            <a:endParaRPr lang="en-US"/>
          </a:p>
        </p:txBody>
      </p:sp>
      <p:sp>
        <p:nvSpPr>
          <p:cNvPr id="4" name="Footer Placeholder 3"/>
          <p:cNvSpPr>
            <a:spLocks noGrp="1"/>
          </p:cNvSpPr>
          <p:nvPr>
            <p:ph type="ftr" sz="quarter" idx="15"/>
          </p:nvPr>
        </p:nvSpPr>
        <p:spPr/>
        <p:txBody>
          <a:bodyPr/>
          <a:lstStyle/>
          <a:p>
            <a:endParaRPr lang="en-US"/>
          </a:p>
        </p:txBody>
      </p:sp>
      <p:sp>
        <p:nvSpPr>
          <p:cNvPr id="10" name="Slide Number Placeholder 9"/>
          <p:cNvSpPr>
            <a:spLocks noGrp="1"/>
          </p:cNvSpPr>
          <p:nvPr>
            <p:ph type="sldNum" sz="quarter" idx="16"/>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91852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ft Two 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63" y="609600"/>
            <a:ext cx="3977640"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8304212" y="1600200"/>
            <a:ext cx="3124200" cy="24384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8304212" y="4114800"/>
            <a:ext cx="3124200"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0"/>
          </p:nvPr>
        </p:nvSpPr>
        <p:spPr>
          <a:xfrm>
            <a:off x="4109756" y="609600"/>
            <a:ext cx="3977640"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Date Placeholder 7"/>
          <p:cNvSpPr>
            <a:spLocks noGrp="1"/>
          </p:cNvSpPr>
          <p:nvPr>
            <p:ph type="dt" sz="half" idx="11"/>
          </p:nvPr>
        </p:nvSpPr>
        <p:spPr/>
        <p:txBody>
          <a:bodyPr/>
          <a:lstStyle/>
          <a:p>
            <a:fld id="{EFD1807F-84A1-4B82-9973-FC677111D214}" type="datetime1">
              <a:rPr lang="en-US" smtClean="0"/>
              <a:t>3/28/2017</a:t>
            </a:fld>
            <a:endParaRPr lang="en-US"/>
          </a:p>
        </p:txBody>
      </p:sp>
      <p:sp>
        <p:nvSpPr>
          <p:cNvPr id="9" name="Footer Placeholder 8"/>
          <p:cNvSpPr>
            <a:spLocks noGrp="1"/>
          </p:cNvSpPr>
          <p:nvPr>
            <p:ph type="ftr" sz="quarter" idx="12"/>
          </p:nvPr>
        </p:nvSpPr>
        <p:spPr/>
        <p:txBody>
          <a:bodyPr/>
          <a:lstStyle/>
          <a:p>
            <a:endParaRPr lang="en-US"/>
          </a:p>
        </p:txBody>
      </p:sp>
      <p:sp>
        <p:nvSpPr>
          <p:cNvPr id="10" name="Slide Number Placeholder 9"/>
          <p:cNvSpPr>
            <a:spLocks noGrp="1"/>
          </p:cNvSpPr>
          <p:nvPr>
            <p:ph type="sldNum" sz="quarter" idx="13"/>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81661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ight Two 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05592" y="609600"/>
            <a:ext cx="3977640"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760412" y="1219200"/>
            <a:ext cx="3124200" cy="24384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60412" y="3733800"/>
            <a:ext cx="3124200"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0"/>
          </p:nvPr>
        </p:nvSpPr>
        <p:spPr>
          <a:xfrm>
            <a:off x="8211185" y="609600"/>
            <a:ext cx="3977640"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Date Placeholder 7"/>
          <p:cNvSpPr>
            <a:spLocks noGrp="1"/>
          </p:cNvSpPr>
          <p:nvPr>
            <p:ph type="dt" sz="half" idx="11"/>
          </p:nvPr>
        </p:nvSpPr>
        <p:spPr/>
        <p:txBody>
          <a:bodyPr/>
          <a:lstStyle/>
          <a:p>
            <a:fld id="{E6A4AD64-C072-4DAD-B47F-5386A7B23D49}" type="datetime1">
              <a:rPr lang="en-US" smtClean="0"/>
              <a:t>3/28/2017</a:t>
            </a:fld>
            <a:endParaRPr lang="en-US"/>
          </a:p>
        </p:txBody>
      </p:sp>
      <p:sp>
        <p:nvSpPr>
          <p:cNvPr id="9" name="Footer Placeholder 8"/>
          <p:cNvSpPr>
            <a:spLocks noGrp="1"/>
          </p:cNvSpPr>
          <p:nvPr>
            <p:ph type="ftr" sz="quarter" idx="12"/>
          </p:nvPr>
        </p:nvSpPr>
        <p:spPr/>
        <p:txBody>
          <a:bodyPr/>
          <a:lstStyle/>
          <a:p>
            <a:endParaRPr lang="en-US" dirty="0"/>
          </a:p>
        </p:txBody>
      </p:sp>
      <p:sp>
        <p:nvSpPr>
          <p:cNvPr id="10" name="Slide Number Placeholder 9"/>
          <p:cNvSpPr>
            <a:spLocks noGrp="1"/>
          </p:cNvSpPr>
          <p:nvPr>
            <p:ph type="sldNum" sz="quarter" idx="13"/>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62296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13212" y="609600"/>
            <a:ext cx="8075613"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0" y="609600"/>
            <a:ext cx="3977640"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1"/>
          </p:nvPr>
        </p:nvSpPr>
        <p:spPr/>
        <p:txBody>
          <a:bodyPr/>
          <a:lstStyle/>
          <a:p>
            <a:fld id="{DA10692E-6C75-4641-BBBC-A3C35A8A14F8}" type="datetime1">
              <a:rPr lang="en-US" smtClean="0"/>
              <a:t>3/28/2017</a:t>
            </a:fld>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57389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ernate Two Pictur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609600"/>
            <a:ext cx="8075613"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8211185" y="609600"/>
            <a:ext cx="3977640"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1"/>
          </p:nvPr>
        </p:nvSpPr>
        <p:spPr/>
        <p:txBody>
          <a:bodyPr/>
          <a:lstStyle/>
          <a:p>
            <a:fld id="{0B641D3F-BA70-4D53-B951-156322D099C9}" type="datetime1">
              <a:rPr lang="en-US" smtClean="0"/>
              <a:t>3/28/2017</a:t>
            </a:fld>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46258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609600"/>
            <a:ext cx="8075611"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8211185" y="6096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8211185" y="35052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3"/>
          </p:nvPr>
        </p:nvSpPr>
        <p:spPr/>
        <p:txBody>
          <a:bodyPr/>
          <a:lstStyle/>
          <a:p>
            <a:fld id="{8C509123-99FA-4025-924C-DA697F0E1E49}" type="datetime1">
              <a:rPr lang="en-US" smtClean="0"/>
              <a:t>3/28/2017</a:t>
            </a:fld>
            <a:endParaRPr lang="en-US"/>
          </a:p>
        </p:txBody>
      </p:sp>
      <p:sp>
        <p:nvSpPr>
          <p:cNvPr id="4" name="Footer Placeholder 3"/>
          <p:cNvSpPr>
            <a:spLocks noGrp="1"/>
          </p:cNvSpPr>
          <p:nvPr>
            <p:ph type="ftr" sz="quarter" idx="14"/>
          </p:nvPr>
        </p:nvSpPr>
        <p:spPr/>
        <p:txBody>
          <a:bodyPr/>
          <a:lstStyle/>
          <a:p>
            <a:endParaRPr lang="en-US"/>
          </a:p>
        </p:txBody>
      </p:sp>
      <p:sp>
        <p:nvSpPr>
          <p:cNvPr id="6" name="Slide Number Placeholder 5"/>
          <p:cNvSpPr>
            <a:spLocks noGrp="1"/>
          </p:cNvSpPr>
          <p:nvPr>
            <p:ph type="sldNum" sz="quarter" idx="15"/>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98965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ternate Three Pictur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13214" y="609600"/>
            <a:ext cx="8075611"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0" y="6096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0" y="35052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6"/>
          </p:nvPr>
        </p:nvSpPr>
        <p:spPr/>
        <p:txBody>
          <a:bodyPr/>
          <a:lstStyle/>
          <a:p>
            <a:fld id="{5F9BD23D-9212-4739-BEEC-D5E001C7BD68}" type="datetime1">
              <a:rPr lang="en-US" smtClean="0"/>
              <a:t>3/28/2017</a:t>
            </a:fld>
            <a:endParaRPr lang="en-US"/>
          </a:p>
        </p:txBody>
      </p:sp>
      <p:sp>
        <p:nvSpPr>
          <p:cNvPr id="4" name="Footer Placeholder 3"/>
          <p:cNvSpPr>
            <a:spLocks noGrp="1"/>
          </p:cNvSpPr>
          <p:nvPr>
            <p:ph type="ftr" sz="quarter" idx="17"/>
          </p:nvPr>
        </p:nvSpPr>
        <p:spPr/>
        <p:txBody>
          <a:bodyPr/>
          <a:lstStyle/>
          <a:p>
            <a:endParaRPr lang="en-US"/>
          </a:p>
        </p:txBody>
      </p:sp>
      <p:sp>
        <p:nvSpPr>
          <p:cNvPr id="11" name="Slide Number Placeholder 10"/>
          <p:cNvSpPr>
            <a:spLocks noGrp="1"/>
          </p:cNvSpPr>
          <p:nvPr>
            <p:ph type="sldNum" sz="quarter" idx="18"/>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64984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ive Picture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6096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Picture Placeholder 2"/>
          <p:cNvSpPr>
            <a:spLocks noGrp="1"/>
          </p:cNvSpPr>
          <p:nvPr>
            <p:ph type="pic" idx="14"/>
          </p:nvPr>
        </p:nvSpPr>
        <p:spPr>
          <a:xfrm>
            <a:off x="0" y="35052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4105592" y="609600"/>
            <a:ext cx="3977640"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8211185" y="6096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8211185" y="3505200"/>
            <a:ext cx="3977640"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5"/>
          </p:nvPr>
        </p:nvSpPr>
        <p:spPr/>
        <p:txBody>
          <a:bodyPr/>
          <a:lstStyle/>
          <a:p>
            <a:fld id="{1EE4D892-3E0F-47F1-B929-348E99568F62}" type="datetime1">
              <a:rPr lang="en-US" smtClean="0"/>
              <a:t>3/28/2017</a:t>
            </a:fld>
            <a:endParaRPr lang="en-US"/>
          </a:p>
        </p:txBody>
      </p:sp>
      <p:sp>
        <p:nvSpPr>
          <p:cNvPr id="4" name="Footer Placeholder 3"/>
          <p:cNvSpPr>
            <a:spLocks noGrp="1"/>
          </p:cNvSpPr>
          <p:nvPr>
            <p:ph type="ftr" sz="quarter" idx="16"/>
          </p:nvPr>
        </p:nvSpPr>
        <p:spPr/>
        <p:txBody>
          <a:bodyPr/>
          <a:lstStyle/>
          <a:p>
            <a:endParaRPr lang="en-US"/>
          </a:p>
        </p:txBody>
      </p:sp>
      <p:sp>
        <p:nvSpPr>
          <p:cNvPr id="11" name="Slide Number Placeholder 10"/>
          <p:cNvSpPr>
            <a:spLocks noGrp="1"/>
          </p:cNvSpPr>
          <p:nvPr>
            <p:ph type="sldNum" sz="quarter" idx="17"/>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49031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4" y="1600201"/>
            <a:ext cx="9144000" cy="2971799"/>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2" y="4724400"/>
            <a:ext cx="9144002" cy="990600"/>
          </a:xfrm>
        </p:spPr>
        <p:txBody>
          <a:bodyPr anchor="t">
            <a:normAutofit/>
          </a:bodyPr>
          <a:lstStyle>
            <a:lvl1pPr marL="0" indent="0">
              <a:lnSpc>
                <a:spcPct val="85000"/>
              </a:lnSpc>
              <a:spcBef>
                <a:spcPts val="0"/>
              </a:spcBef>
              <a:buNone/>
              <a:defRPr sz="24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C51FEB-901B-4121-9870-F4992ED7CB8D}" type="datetime1">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32463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n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 y="609600"/>
            <a:ext cx="12188952"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0"/>
          </p:nvPr>
        </p:nvSpPr>
        <p:spPr/>
        <p:txBody>
          <a:bodyPr/>
          <a:lstStyle/>
          <a:p>
            <a:fld id="{18EAA034-9F63-45A7-A13C-4269F84C9D0A}" type="datetime1">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24491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2"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522412" y="1828800"/>
            <a:ext cx="4419599" cy="4419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4" y="1828800"/>
            <a:ext cx="4419600" cy="44196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82F5E7B-E74D-456F-ABE7-68239F251E16}" type="datetime1">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28073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2"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2" y="1828800"/>
            <a:ext cx="4416552" cy="838200"/>
          </a:xfrm>
        </p:spPr>
        <p:txBody>
          <a:bodyPr anchor="ctr">
            <a:noAutofit/>
          </a:bodyPr>
          <a:lstStyle>
            <a:lvl1pPr marL="0" indent="0">
              <a:lnSpc>
                <a:spcPct val="85000"/>
              </a:lnSpc>
              <a:spcBef>
                <a:spcPts val="0"/>
              </a:spcBef>
              <a:buNone/>
              <a:defRPr sz="24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2" y="2743200"/>
            <a:ext cx="4416552" cy="3505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2" y="1828800"/>
            <a:ext cx="4416552" cy="838200"/>
          </a:xfrm>
        </p:spPr>
        <p:txBody>
          <a:bodyPr anchor="ctr">
            <a:noAutofit/>
          </a:bodyPr>
          <a:lstStyle>
            <a:lvl1pPr marL="0" indent="0">
              <a:lnSpc>
                <a:spcPct val="85000"/>
              </a:lnSpc>
              <a:spcBef>
                <a:spcPts val="0"/>
              </a:spcBef>
              <a:buNone/>
              <a:defRPr sz="24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2" y="2743200"/>
            <a:ext cx="4416552" cy="3505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B945D4F-CC50-4B0E-87D0-DC7304135028}" type="datetime1">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40379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90C1E11-43C4-493A-A182-1058675858AF}" type="datetime1">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79016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61AB5-7D75-49CA-8817-41DBB8E4AB5C}" type="datetime1">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1598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66012" y="762000"/>
            <a:ext cx="4114800" cy="2590800"/>
          </a:xfrm>
        </p:spPr>
        <p:txBody>
          <a:bodyPr anchor="b">
            <a:noAutofit/>
          </a:bodyPr>
          <a:lstStyle>
            <a:lvl1pPr algn="l">
              <a:lnSpc>
                <a:spcPct val="85000"/>
              </a:lnSpc>
              <a:defRPr sz="3600" b="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608013" y="609600"/>
            <a:ext cx="6248400" cy="5638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466011" y="3429000"/>
            <a:ext cx="4114801"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9BE4C-CB07-47DF-9069-2583AB3BB82A}" type="datetime1">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23277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 y="609600"/>
            <a:ext cx="685647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7466011" y="762000"/>
            <a:ext cx="3962401" cy="25908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466012" y="3429000"/>
            <a:ext cx="3962402" cy="27432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EC027-4115-4D14-A7DD-EC2B6ECAA920}" type="datetime1">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0212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3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2" y="381000"/>
            <a:ext cx="91440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2" y="1828800"/>
            <a:ext cx="9144002"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32610" y="6370320"/>
            <a:ext cx="1548659" cy="276228"/>
          </a:xfrm>
          <a:prstGeom prst="rect">
            <a:avLst/>
          </a:prstGeom>
        </p:spPr>
        <p:txBody>
          <a:bodyPr vert="horz" lIns="91440" tIns="45720" rIns="91440" bIns="45720" rtlCol="0" anchor="ctr"/>
          <a:lstStyle>
            <a:lvl1pPr algn="r">
              <a:defRPr sz="1000">
                <a:solidFill>
                  <a:schemeClr val="tx1"/>
                </a:solidFill>
              </a:defRPr>
            </a:lvl1pPr>
          </a:lstStyle>
          <a:p>
            <a:fld id="{C7ABE216-4D0D-48F6-85C9-AF52AB7B6C06}" type="datetime1">
              <a:rPr lang="en-US" smtClean="0"/>
              <a:t>3/28/2017</a:t>
            </a:fld>
            <a:endParaRPr lang="en-US"/>
          </a:p>
        </p:txBody>
      </p:sp>
      <p:sp>
        <p:nvSpPr>
          <p:cNvPr id="5" name="Footer Placeholder 4"/>
          <p:cNvSpPr>
            <a:spLocks noGrp="1"/>
          </p:cNvSpPr>
          <p:nvPr>
            <p:ph type="ftr" sz="quarter" idx="3"/>
          </p:nvPr>
        </p:nvSpPr>
        <p:spPr>
          <a:xfrm>
            <a:off x="684210" y="6370320"/>
            <a:ext cx="5954834" cy="276228"/>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761410" y="6370320"/>
            <a:ext cx="1066802"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6334203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3600" b="0" kern="1200" baseline="0">
          <a:solidFill>
            <a:schemeClr val="accent2"/>
          </a:solidFill>
          <a:effectLst>
            <a:outerShdw blurRad="38100" dist="38100" dir="2700000" algn="tl">
              <a:srgbClr val="000000">
                <a:alpha val="43137"/>
              </a:srgbClr>
            </a:outerShdw>
          </a:effectLst>
          <a:latin typeface="+mj-lt"/>
          <a:ea typeface="+mj-ea"/>
          <a:cs typeface="+mj-cs"/>
        </a:defRPr>
      </a:lvl1pPr>
    </p:titleStyle>
    <p:bodyStyle>
      <a:lvl1pPr marL="228600" indent="-223838" algn="l" defTabSz="914400" rtl="0" eaLnBrk="1" latinLnBrk="0" hangingPunct="1">
        <a:lnSpc>
          <a:spcPct val="90000"/>
        </a:lnSpc>
        <a:spcBef>
          <a:spcPts val="1800"/>
        </a:spcBef>
        <a:buClr>
          <a:schemeClr val="accent5"/>
        </a:buClr>
        <a:buSzPct val="8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000"/>
        </a:spcBef>
        <a:buClr>
          <a:schemeClr val="accent5"/>
        </a:buClr>
        <a:buSzPct val="80000"/>
        <a:buFont typeface="Century Gothic"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Clr>
          <a:schemeClr val="accent5"/>
        </a:buClr>
        <a:buSzPct val="8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Clr>
          <a:schemeClr val="accent5"/>
        </a:buClr>
        <a:buSzPct val="80000"/>
        <a:buFont typeface="Century Gothic"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Clr>
          <a:schemeClr val="accent5"/>
        </a:buClr>
        <a:buSzPct val="80000"/>
        <a:buFont typeface="Arial" pitchFamily="34" charset="0"/>
        <a:buChar char="•"/>
        <a:tabLst/>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5"/>
        </a:buClr>
        <a:buSzPct val="80000"/>
        <a:buFont typeface="Century Gothic"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Clr>
          <a:schemeClr val="accent5"/>
        </a:buClr>
        <a:buSzPct val="80000"/>
        <a:buFont typeface="Arial" pitchFamily="34" charset="0"/>
        <a:buChar char="•"/>
        <a:defRPr sz="1400" kern="1200" baseline="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5"/>
        </a:buClr>
        <a:buSzPct val="80000"/>
        <a:buFont typeface="Century Gothic" pitchFamily="34" charset="0"/>
        <a:buChar char="◦"/>
        <a:defRPr sz="1400" kern="1200" baseline="0">
          <a:solidFill>
            <a:schemeClr val="tx1"/>
          </a:solidFill>
          <a:latin typeface="+mn-lt"/>
          <a:ea typeface="+mn-ea"/>
          <a:cs typeface="+mn-cs"/>
        </a:defRPr>
      </a:lvl8pPr>
      <a:lvl9pPr marL="2057400" indent="-182880" algn="l" defTabSz="914400" rtl="0" eaLnBrk="1" latinLnBrk="0" hangingPunct="1">
        <a:lnSpc>
          <a:spcPct val="90000"/>
        </a:lnSpc>
        <a:spcBef>
          <a:spcPts val="600"/>
        </a:spcBef>
        <a:buClr>
          <a:schemeClr val="accent5"/>
        </a:buClr>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ELUlrlHtgXU" TargetMode="Externa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5_CBmjE9p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0565" y="2393576"/>
            <a:ext cx="9144001" cy="3092824"/>
          </a:xfrm>
        </p:spPr>
        <p:txBody>
          <a:bodyPr>
            <a:normAutofit/>
          </a:bodyPr>
          <a:lstStyle/>
          <a:p>
            <a:r>
              <a:rPr lang="en-US" sz="4000" b="1" dirty="0" smtClean="0">
                <a:solidFill>
                  <a:srgbClr val="00B050"/>
                </a:solidFill>
              </a:rPr>
              <a:t>Green Screens and Beyond</a:t>
            </a:r>
          </a:p>
          <a:p>
            <a:endParaRPr lang="en-US" sz="3600" dirty="0" smtClean="0"/>
          </a:p>
          <a:p>
            <a:endParaRPr lang="en-US" sz="3600" dirty="0" smtClean="0"/>
          </a:p>
          <a:p>
            <a:endParaRPr lang="en-US" sz="3600" dirty="0"/>
          </a:p>
          <a:p>
            <a:r>
              <a:rPr lang="en-US" sz="2800" dirty="0" smtClean="0"/>
              <a:t>Dr. Julie Delello, Associate Professor</a:t>
            </a:r>
          </a:p>
          <a:p>
            <a:r>
              <a:rPr lang="en-US" sz="2800" dirty="0" smtClean="0"/>
              <a:t>School of Education</a:t>
            </a:r>
            <a:endParaRPr lang="en-US" sz="2800" dirty="0"/>
          </a:p>
        </p:txBody>
      </p:sp>
      <p:sp>
        <p:nvSpPr>
          <p:cNvPr id="2" name="Title 1"/>
          <p:cNvSpPr>
            <a:spLocks noGrp="1"/>
          </p:cNvSpPr>
          <p:nvPr>
            <p:ph type="ctrTitle"/>
          </p:nvPr>
        </p:nvSpPr>
        <p:spPr>
          <a:xfrm>
            <a:off x="608012" y="1600201"/>
            <a:ext cx="10058402" cy="761999"/>
          </a:xfrm>
        </p:spPr>
        <p:txBody>
          <a:bodyPr>
            <a:normAutofit fontScale="90000"/>
          </a:bodyPr>
          <a:lstStyle/>
          <a:p>
            <a:r>
              <a:rPr lang="en-US" sz="6000" dirty="0" smtClean="0"/>
              <a:t>Digital Storytelling Apertures</a:t>
            </a:r>
            <a:endParaRPr lang="en-US" sz="6000" dirty="0"/>
          </a:p>
        </p:txBody>
      </p:sp>
    </p:spTree>
    <p:extLst>
      <p:ext uri="{BB962C8B-B14F-4D97-AF65-F5344CB8AC3E}">
        <p14:creationId xmlns:p14="http://schemas.microsoft.com/office/powerpoint/2010/main" val="167611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Closed-Captioning in YouTube</a:t>
            </a:r>
            <a:endParaRPr lang="en-US" dirty="0"/>
          </a:p>
        </p:txBody>
      </p:sp>
      <p:sp>
        <p:nvSpPr>
          <p:cNvPr id="3" name="Content Placeholder 2"/>
          <p:cNvSpPr>
            <a:spLocks noGrp="1"/>
          </p:cNvSpPr>
          <p:nvPr>
            <p:ph idx="1"/>
          </p:nvPr>
        </p:nvSpPr>
        <p:spPr/>
        <p:txBody>
          <a:bodyPr>
            <a:normAutofit fontScale="92500" lnSpcReduction="10000"/>
          </a:bodyPr>
          <a:lstStyle/>
          <a:p>
            <a:pPr marL="342900" marR="0" lvl="0" indent="-342900">
              <a:lnSpc>
                <a:spcPct val="107000"/>
              </a:lnSpc>
              <a:spcBef>
                <a:spcPts val="0"/>
              </a:spcBef>
              <a:spcAft>
                <a:spcPts val="0"/>
              </a:spcAft>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To close caption your video and share it in Blackboard, export/upload your video to YouTube using the upload box/arrow. </a:t>
            </a:r>
            <a:r>
              <a:rPr lang="en-US" sz="2800" dirty="0">
                <a:latin typeface="Calibri" panose="020F0502020204030204" pitchFamily="34" charset="0"/>
                <a:ea typeface="Calibri" panose="020F0502020204030204" pitchFamily="34" charset="0"/>
                <a:cs typeface="Times New Roman" panose="02020603050405020304" pitchFamily="18" charset="0"/>
              </a:rPr>
              <a:t>Note: Create a YouTube account if you do not have one.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Once uploaded, click the edit button.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The CC button </a:t>
            </a:r>
            <a:r>
              <a:rPr lang="en-US" sz="2800" dirty="0">
                <a:latin typeface="Calibri" panose="020F0502020204030204" pitchFamily="34" charset="0"/>
                <a:ea typeface="Calibri" panose="020F0502020204030204" pitchFamily="34" charset="0"/>
                <a:cs typeface="Times New Roman" panose="02020603050405020304" pitchFamily="18" charset="0"/>
              </a:rPr>
              <a:t>will allow you to upload your script. I usually just click the language (English) and transcribe and auto-sync.</a:t>
            </a:r>
            <a:r>
              <a:rPr lang="en-US" sz="2800" b="1" dirty="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Under </a:t>
            </a:r>
            <a:r>
              <a:rPr lang="en-US" sz="2800" b="1" dirty="0">
                <a:latin typeface="Calibri" panose="020F0502020204030204" pitchFamily="34" charset="0"/>
                <a:ea typeface="Calibri" panose="020F0502020204030204" pitchFamily="34" charset="0"/>
                <a:cs typeface="Times New Roman" panose="02020603050405020304" pitchFamily="18" charset="0"/>
              </a:rPr>
              <a:t>enhancements</a:t>
            </a:r>
            <a:r>
              <a:rPr lang="en-US" sz="2800" dirty="0">
                <a:latin typeface="Calibri" panose="020F0502020204030204" pitchFamily="34" charset="0"/>
                <a:ea typeface="Calibri" panose="020F0502020204030204" pitchFamily="34" charset="0"/>
                <a:cs typeface="Times New Roman" panose="02020603050405020304" pitchFamily="18" charset="0"/>
              </a:rPr>
              <a:t>, you can </a:t>
            </a:r>
            <a:r>
              <a:rPr lang="en-US" sz="2800" b="1" dirty="0">
                <a:latin typeface="Calibri" panose="020F0502020204030204" pitchFamily="34" charset="0"/>
                <a:ea typeface="Calibri" panose="020F0502020204030204" pitchFamily="34" charset="0"/>
                <a:cs typeface="Times New Roman" panose="02020603050405020304" pitchFamily="18" charset="0"/>
              </a:rPr>
              <a:t>choose filters </a:t>
            </a:r>
            <a:r>
              <a:rPr lang="en-US" sz="2800" dirty="0">
                <a:latin typeface="Calibri" panose="020F0502020204030204" pitchFamily="34" charset="0"/>
                <a:ea typeface="Calibri" panose="020F0502020204030204" pitchFamily="34" charset="0"/>
                <a:cs typeface="Times New Roman" panose="02020603050405020304" pitchFamily="18" charset="0"/>
              </a:rPr>
              <a:t>that really help make your video a success and hide any flaws.</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You can also TRIM it here too.</a:t>
            </a:r>
            <a:r>
              <a:rPr lang="en-US" sz="2800" b="1" dirty="0">
                <a:latin typeface="Calibri" panose="020F0502020204030204" pitchFamily="34" charset="0"/>
                <a:ea typeface="Calibri" panose="020F0502020204030204" pitchFamily="34" charset="0"/>
                <a:cs typeface="Times New Roman" panose="02020603050405020304" pitchFamily="18" charset="0"/>
              </a:rPr>
              <a:t> </a:t>
            </a:r>
            <a:endParaRPr lang="en-US" sz="2800" b="1"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3233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Editing/Closed Captioning</a:t>
            </a:r>
            <a:endParaRPr lang="en-US" dirty="0"/>
          </a:p>
        </p:txBody>
      </p:sp>
      <p:pic>
        <p:nvPicPr>
          <p:cNvPr id="6" name="Content Placeholder 5"/>
          <p:cNvPicPr>
            <a:picLocks noGrp="1" noChangeAspect="1"/>
          </p:cNvPicPr>
          <p:nvPr>
            <p:ph idx="1"/>
          </p:nvPr>
        </p:nvPicPr>
        <p:blipFill>
          <a:blip r:embed="rId2"/>
          <a:stretch>
            <a:fillRect/>
          </a:stretch>
        </p:blipFill>
        <p:spPr>
          <a:xfrm>
            <a:off x="3884612" y="1676400"/>
            <a:ext cx="7053263" cy="4350958"/>
          </a:xfrm>
          <a:prstGeom prst="rect">
            <a:avLst/>
          </a:prstGeom>
        </p:spPr>
      </p:pic>
      <p:sp>
        <p:nvSpPr>
          <p:cNvPr id="7" name="Rectangle 6"/>
          <p:cNvSpPr/>
          <p:nvPr/>
        </p:nvSpPr>
        <p:spPr>
          <a:xfrm>
            <a:off x="989012" y="2057400"/>
            <a:ext cx="2590800" cy="2703689"/>
          </a:xfrm>
          <a:prstGeom prst="rect">
            <a:avLst/>
          </a:prstGeom>
        </p:spPr>
        <p:txBody>
          <a:bodyPr wrap="square">
            <a:spAutoFit/>
          </a:bodyPr>
          <a:lstStyle/>
          <a:p>
            <a:pPr marR="0" lvl="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SAVE it and embed the URL or EMBED code in Blackboard.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123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474747"/>
                </a:solidFill>
                <a:effectLst/>
                <a:latin typeface="Lucida Grande"/>
              </a:rPr>
              <a:t>Veescope</a:t>
            </a:r>
            <a:r>
              <a:rPr lang="en-US" b="1" dirty="0">
                <a:solidFill>
                  <a:srgbClr val="474747"/>
                </a:solidFill>
                <a:effectLst/>
                <a:latin typeface="Lucida Grande"/>
              </a:rPr>
              <a:t> Live Green Screen App</a:t>
            </a:r>
            <a:endParaRPr lang="en-US" dirty="0"/>
          </a:p>
        </p:txBody>
      </p:sp>
      <p:pic>
        <p:nvPicPr>
          <p:cNvPr id="1026" name="Picture 2" descr="https://tse1.mm.bing.net/th?id=OIP.F8Z081q9f0Iv_W6a9BhtDAEsDh&amp;pid=15.1&amp;P=0&amp;w=238&amp;h=179"/>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74812" y="1752600"/>
            <a:ext cx="2266950" cy="1704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1812" y="1905000"/>
            <a:ext cx="6324602" cy="1077218"/>
          </a:xfrm>
          <a:prstGeom prst="rect">
            <a:avLst/>
          </a:prstGeom>
          <a:noFill/>
          <a:ln>
            <a:solidFill>
              <a:schemeClr val="bg2"/>
            </a:solidFill>
          </a:ln>
        </p:spPr>
        <p:txBody>
          <a:bodyPr wrap="square" rtlCol="0">
            <a:spAutoFit/>
          </a:bodyPr>
          <a:lstStyle/>
          <a:p>
            <a:r>
              <a:rPr lang="en-US" sz="3200" dirty="0" smtClean="0"/>
              <a:t>Free Light Version/$2.99 Full (MAC, iPad, iPhone, iPod) </a:t>
            </a:r>
          </a:p>
        </p:txBody>
      </p:sp>
    </p:spTree>
    <p:extLst>
      <p:ext uri="{BB962C8B-B14F-4D97-AF65-F5344CB8AC3E}">
        <p14:creationId xmlns:p14="http://schemas.microsoft.com/office/powerpoint/2010/main" val="195894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325150"/>
            <a:ext cx="9144002" cy="1219200"/>
          </a:xfrm>
        </p:spPr>
        <p:txBody>
          <a:bodyPr/>
          <a:lstStyle/>
          <a:p>
            <a:r>
              <a:rPr lang="en-US" dirty="0" smtClean="0"/>
              <a:t>Using </a:t>
            </a:r>
            <a:r>
              <a:rPr lang="en-US" dirty="0" err="1" smtClean="0"/>
              <a:t>TouchCast</a:t>
            </a:r>
            <a:r>
              <a:rPr lang="en-US" dirty="0" smtClean="0"/>
              <a:t> Studio</a:t>
            </a:r>
            <a:endParaRPr lang="en-US" dirty="0"/>
          </a:p>
        </p:txBody>
      </p:sp>
      <p:pic>
        <p:nvPicPr>
          <p:cNvPr id="4" name="Content Placeholder 3"/>
          <p:cNvPicPr>
            <a:picLocks noGrp="1" noChangeAspect="1"/>
          </p:cNvPicPr>
          <p:nvPr>
            <p:ph idx="1"/>
          </p:nvPr>
        </p:nvPicPr>
        <p:blipFill>
          <a:blip r:embed="rId3"/>
          <a:stretch>
            <a:fillRect/>
          </a:stretch>
        </p:blipFill>
        <p:spPr>
          <a:xfrm>
            <a:off x="6222813" y="909099"/>
            <a:ext cx="2233800" cy="904001"/>
          </a:xfrm>
          <a:prstGeom prst="rect">
            <a:avLst/>
          </a:prstGeom>
        </p:spPr>
      </p:pic>
      <p:sp>
        <p:nvSpPr>
          <p:cNvPr id="5" name="Rectangle 4"/>
          <p:cNvSpPr/>
          <p:nvPr/>
        </p:nvSpPr>
        <p:spPr>
          <a:xfrm>
            <a:off x="760412" y="1662586"/>
            <a:ext cx="1933482" cy="461665"/>
          </a:xfrm>
          <a:prstGeom prst="rect">
            <a:avLst/>
          </a:prstGeom>
        </p:spPr>
        <p:txBody>
          <a:bodyPr wrap="square">
            <a:spAutoFit/>
          </a:bodyPr>
          <a:lstStyle/>
          <a:p>
            <a:pPr lvl="0"/>
            <a:r>
              <a:rPr lang="en-US" sz="2400" dirty="0">
                <a:solidFill>
                  <a:srgbClr val="000000"/>
                </a:solidFill>
              </a:rPr>
              <a:t>Free </a:t>
            </a:r>
            <a:r>
              <a:rPr lang="en-US" sz="2400" dirty="0" smtClean="0">
                <a:solidFill>
                  <a:srgbClr val="000000"/>
                </a:solidFill>
              </a:rPr>
              <a:t>Version </a:t>
            </a:r>
            <a:endParaRPr lang="en-US" sz="2400" dirty="0">
              <a:solidFill>
                <a:srgbClr val="000000"/>
              </a:solidFill>
            </a:endParaRPr>
          </a:p>
        </p:txBody>
      </p:sp>
      <p:pic>
        <p:nvPicPr>
          <p:cNvPr id="6" name="ELUlrlHtgXU"/>
          <p:cNvPicPr>
            <a:picLocks noRot="1" noChangeAspect="1"/>
          </p:cNvPicPr>
          <p:nvPr>
            <a:videoFile r:link="rId1"/>
          </p:nvPr>
        </p:nvPicPr>
        <p:blipFill>
          <a:blip r:embed="rId4"/>
          <a:stretch>
            <a:fillRect/>
          </a:stretch>
        </p:blipFill>
        <p:spPr>
          <a:xfrm>
            <a:off x="3116497" y="1893419"/>
            <a:ext cx="7543800" cy="4243388"/>
          </a:xfrm>
          <a:prstGeom prst="rect">
            <a:avLst/>
          </a:prstGeom>
        </p:spPr>
      </p:pic>
    </p:spTree>
    <p:extLst>
      <p:ext uri="{BB962C8B-B14F-4D97-AF65-F5344CB8AC3E}">
        <p14:creationId xmlns:p14="http://schemas.microsoft.com/office/powerpoint/2010/main" val="6316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normAutofit/>
          </a:bodyPr>
          <a:lstStyle/>
          <a:p>
            <a:pPr marL="4762" indent="0">
              <a:buNone/>
            </a:pPr>
            <a:r>
              <a:rPr lang="en-US" sz="2800" dirty="0" smtClean="0"/>
              <a:t>Each table group has an iPad and Green Screen to try making a short 5 minute video using one of the applications we looked at. If time, we will share your creations! </a:t>
            </a:r>
          </a:p>
        </p:txBody>
      </p:sp>
    </p:spTree>
    <p:extLst>
      <p:ext uri="{BB962C8B-B14F-4D97-AF65-F5344CB8AC3E}">
        <p14:creationId xmlns:p14="http://schemas.microsoft.com/office/powerpoint/2010/main" val="90992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Digital Stories</a:t>
            </a:r>
            <a:endParaRPr lang="en-US" dirty="0"/>
          </a:p>
        </p:txBody>
      </p:sp>
      <p:sp>
        <p:nvSpPr>
          <p:cNvPr id="2" name="Content Placeholder 1"/>
          <p:cNvSpPr>
            <a:spLocks noGrp="1"/>
          </p:cNvSpPr>
          <p:nvPr>
            <p:ph idx="1"/>
          </p:nvPr>
        </p:nvSpPr>
        <p:spPr/>
        <p:txBody>
          <a:bodyPr>
            <a:normAutofit/>
          </a:bodyPr>
          <a:lstStyle/>
          <a:p>
            <a:r>
              <a:rPr lang="en-US" sz="3200" dirty="0" smtClean="0"/>
              <a:t>Use Computer-Based Tools to Tell Stories</a:t>
            </a:r>
          </a:p>
          <a:p>
            <a:r>
              <a:rPr lang="en-US" sz="3200" dirty="0" smtClean="0"/>
              <a:t>Combination of videos, images, sound/music</a:t>
            </a:r>
          </a:p>
          <a:p>
            <a:r>
              <a:rPr lang="en-US" sz="3200" dirty="0" smtClean="0"/>
              <a:t>Retell historical events</a:t>
            </a:r>
          </a:p>
          <a:p>
            <a:r>
              <a:rPr lang="en-US" sz="3200" dirty="0" smtClean="0"/>
              <a:t>Memoirs, personal essays, interactive storytelling</a:t>
            </a:r>
          </a:p>
          <a:p>
            <a:r>
              <a:rPr lang="en-US" sz="3200" dirty="0" smtClean="0"/>
              <a:t>Make </a:t>
            </a:r>
            <a:r>
              <a:rPr lang="en-US" sz="3200" dirty="0"/>
              <a:t>your lessons more </a:t>
            </a:r>
            <a:r>
              <a:rPr lang="en-US" sz="3200" dirty="0" smtClean="0"/>
              <a:t>meaningful</a:t>
            </a:r>
          </a:p>
        </p:txBody>
      </p:sp>
    </p:spTree>
    <p:extLst>
      <p:ext uri="{BB962C8B-B14F-4D97-AF65-F5344CB8AC3E}">
        <p14:creationId xmlns:p14="http://schemas.microsoft.com/office/powerpoint/2010/main" val="59593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p:txBody>
          <a:bodyPr/>
          <a:lstStyle/>
          <a:p>
            <a:r>
              <a:rPr lang="en-US" dirty="0" smtClean="0"/>
              <a:t>Example of Digital Story</a:t>
            </a:r>
            <a:endParaRPr lang="en-US" dirty="0"/>
          </a:p>
        </p:txBody>
      </p:sp>
      <p:pic>
        <p:nvPicPr>
          <p:cNvPr id="6" name="Picture 5">
            <a:hlinkClick r:id="rId3"/>
          </p:cNvPr>
          <p:cNvPicPr>
            <a:picLocks noChangeAspect="1"/>
          </p:cNvPicPr>
          <p:nvPr/>
        </p:nvPicPr>
        <p:blipFill>
          <a:blip r:embed="rId4"/>
          <a:stretch>
            <a:fillRect/>
          </a:stretch>
        </p:blipFill>
        <p:spPr>
          <a:xfrm>
            <a:off x="3198812" y="1600200"/>
            <a:ext cx="8058150" cy="4543425"/>
          </a:xfrm>
          <a:prstGeom prst="rect">
            <a:avLst/>
          </a:prstGeom>
        </p:spPr>
      </p:pic>
    </p:spTree>
    <p:extLst>
      <p:ext uri="{BB962C8B-B14F-4D97-AF65-F5344CB8AC3E}">
        <p14:creationId xmlns:p14="http://schemas.microsoft.com/office/powerpoint/2010/main" val="319104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1522412" y="1828800"/>
            <a:ext cx="8839200" cy="4419600"/>
          </a:xfrm>
        </p:spPr>
        <p:txBody>
          <a:bodyPr>
            <a:normAutofit/>
          </a:bodyPr>
          <a:lstStyle/>
          <a:p>
            <a:pPr marL="342900" indent="-34290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On your iPad, download the images</a:t>
            </a:r>
            <a:r>
              <a:rPr lang="en-US" sz="3200" dirty="0">
                <a:latin typeface="Calibri" panose="020F0502020204030204" pitchFamily="34" charset="0"/>
                <a:ea typeface="Calibri" panose="020F0502020204030204" pitchFamily="34" charset="0"/>
                <a:cs typeface="Times New Roman" panose="02020603050405020304" pitchFamily="18" charset="0"/>
              </a:rPr>
              <a:t> that you will want to use for a background. These need to be clear (no blurred edges) and check for copyrights. You can simply download from the Internet or </a:t>
            </a:r>
            <a:r>
              <a:rPr lang="en-US" sz="3200" dirty="0" smtClean="0">
                <a:latin typeface="Calibri" panose="020F0502020204030204" pitchFamily="34" charset="0"/>
                <a:ea typeface="Calibri" panose="020F0502020204030204" pitchFamily="34" charset="0"/>
                <a:cs typeface="Times New Roman" panose="02020603050405020304" pitchFamily="18" charset="0"/>
              </a:rPr>
              <a:t>upload your </a:t>
            </a:r>
            <a:r>
              <a:rPr lang="en-US" sz="3200" dirty="0">
                <a:latin typeface="Calibri" panose="020F0502020204030204" pitchFamily="34" charset="0"/>
                <a:ea typeface="Calibri" panose="020F0502020204030204" pitchFamily="34" charset="0"/>
                <a:cs typeface="Times New Roman" panose="02020603050405020304" pitchFamily="18" charset="0"/>
              </a:rPr>
              <a:t>own</a:t>
            </a:r>
            <a:r>
              <a:rPr lang="en-US" sz="32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Bef>
                <a:spcPts val="0"/>
              </a:spcBef>
              <a:buClr>
                <a:srgbClr val="FEC306"/>
              </a:buClr>
            </a:pPr>
            <a:r>
              <a:rPr lang="en-US"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Lighting is important.</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Shadows or poor light may cause difficulties removing the green background.</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836612" y="381000"/>
            <a:ext cx="9829803" cy="1219200"/>
          </a:xfrm>
        </p:spPr>
        <p:txBody>
          <a:bodyPr/>
          <a:lstStyle/>
          <a:p>
            <a:r>
              <a:rPr lang="en-US" dirty="0" smtClean="0"/>
              <a:t>Getting Started With Green Screening</a:t>
            </a:r>
            <a:endParaRPr lang="en-US" dirty="0"/>
          </a:p>
        </p:txBody>
      </p:sp>
    </p:spTree>
    <p:extLst>
      <p:ext uri="{BB962C8B-B14F-4D97-AF65-F5344CB8AC3E}">
        <p14:creationId xmlns:p14="http://schemas.microsoft.com/office/powerpoint/2010/main" val="15875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912812" y="1752600"/>
            <a:ext cx="10286999" cy="3810000"/>
          </a:xfrm>
        </p:spPr>
        <p:txBody>
          <a:bodyPr>
            <a:normAutofit fontScale="77500" lnSpcReduction="20000"/>
          </a:bodyPr>
          <a:lstStyle/>
          <a:p>
            <a:pPr marL="342900" lvl="0" indent="-342900">
              <a:lnSpc>
                <a:spcPct val="120000"/>
              </a:lnSpc>
              <a:spcBef>
                <a:spcPts val="0"/>
              </a:spcBef>
              <a:buClr>
                <a:srgbClr val="FEC306"/>
              </a:buClr>
            </a:pPr>
            <a:r>
              <a:rPr lang="en-US" sz="35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Make sure the volume is turned up all the way </a:t>
            </a:r>
            <a:r>
              <a:rPr lang="en-US" sz="35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if you record on </a:t>
            </a:r>
            <a:r>
              <a:rPr lang="en-US" sz="35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your iPad. </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 external microphone may help.</a:t>
            </a:r>
          </a:p>
          <a:p>
            <a:pPr marL="342900" lvl="0" indent="-342900">
              <a:lnSpc>
                <a:spcPct val="120000"/>
              </a:lnSpc>
              <a:spcBef>
                <a:spcPts val="0"/>
              </a:spcBef>
              <a:spcAft>
                <a:spcPts val="800"/>
              </a:spcAft>
              <a:buClr>
                <a:srgbClr val="FEC306"/>
              </a:buClr>
            </a:pPr>
            <a:r>
              <a:rPr lang="en-US" sz="35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Wear a color that is not green</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red, or tan (black works well) (or blue if using the blue screen)</a:t>
            </a:r>
          </a:p>
          <a:p>
            <a:pPr marL="342900" lvl="0" indent="-342900">
              <a:lnSpc>
                <a:spcPct val="120000"/>
              </a:lnSpc>
              <a:spcBef>
                <a:spcPts val="0"/>
              </a:spcBef>
              <a:spcAft>
                <a:spcPts val="800"/>
              </a:spcAft>
              <a:buClr>
                <a:srgbClr val="FEC306"/>
              </a:buClr>
            </a:pPr>
            <a:r>
              <a:rPr lang="en-US" sz="35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 will need to stand or sit in front of the green (or blue) screen.</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20000"/>
              </a:lnSpc>
              <a:spcBef>
                <a:spcPts val="0"/>
              </a:spcBef>
              <a:spcAft>
                <a:spcPts val="800"/>
              </a:spcAft>
              <a:buClr>
                <a:srgbClr val="FEC306"/>
              </a:buClr>
            </a:pPr>
            <a:r>
              <a:rPr lang="en-US" sz="35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Record your video </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using your favorite application, camera, or computer </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program. </a:t>
            </a:r>
            <a:endPar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800"/>
              </a:spcAft>
              <a:buClr>
                <a:srgbClr val="FEC306"/>
              </a:buClr>
            </a:pPr>
            <a:r>
              <a:rPr lang="en-US" sz="35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Upload your video </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your iPad </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(Dropbox</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a:t>
            </a:r>
            <a:r>
              <a:rPr lang="en-US" sz="3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ne Drive</a:t>
            </a:r>
            <a:r>
              <a:rPr lang="en-US" sz="3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endParaRPr lang="en-US" sz="4000" dirty="0"/>
          </a:p>
        </p:txBody>
      </p:sp>
      <p:sp>
        <p:nvSpPr>
          <p:cNvPr id="2" name="Title 1"/>
          <p:cNvSpPr>
            <a:spLocks noGrp="1"/>
          </p:cNvSpPr>
          <p:nvPr>
            <p:ph type="title"/>
          </p:nvPr>
        </p:nvSpPr>
        <p:spPr>
          <a:xfrm>
            <a:off x="912812" y="381000"/>
            <a:ext cx="9753603" cy="1219200"/>
          </a:xfrm>
        </p:spPr>
        <p:txBody>
          <a:bodyPr/>
          <a:lstStyle/>
          <a:p>
            <a:r>
              <a:rPr lang="en-US" dirty="0" smtClean="0"/>
              <a:t>Recording Your Video</a:t>
            </a:r>
            <a:endParaRPr lang="en-US" dirty="0"/>
          </a:p>
        </p:txBody>
      </p:sp>
    </p:spTree>
    <p:extLst>
      <p:ext uri="{BB962C8B-B14F-4D97-AF65-F5344CB8AC3E}">
        <p14:creationId xmlns:p14="http://schemas.microsoft.com/office/powerpoint/2010/main" val="198220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Easy Green Screen Applications</a:t>
            </a:r>
            <a:endParaRPr lang="en-US" dirty="0"/>
          </a:p>
        </p:txBody>
      </p:sp>
      <p:sp>
        <p:nvSpPr>
          <p:cNvPr id="6" name="Content Placeholder 5"/>
          <p:cNvSpPr>
            <a:spLocks noGrp="1"/>
          </p:cNvSpPr>
          <p:nvPr>
            <p:ph idx="1"/>
          </p:nvPr>
        </p:nvSpPr>
        <p:spPr>
          <a:xfrm>
            <a:off x="2132012" y="1752600"/>
            <a:ext cx="8534402" cy="4419600"/>
          </a:xfrm>
        </p:spPr>
        <p:txBody>
          <a:bodyPr>
            <a:normAutofit lnSpcReduction="10000"/>
          </a:bodyPr>
          <a:lstStyle/>
          <a:p>
            <a:pPr marL="4762" indent="0">
              <a:buNone/>
            </a:pPr>
            <a:r>
              <a:rPr lang="en-US" sz="3600" dirty="0" smtClean="0">
                <a:solidFill>
                  <a:srgbClr val="FF0000"/>
                </a:solidFill>
                <a:effectLst>
                  <a:outerShdw blurRad="38100" dist="38100" dir="2700000" algn="tl">
                    <a:srgbClr val="000000">
                      <a:alpha val="43137"/>
                    </a:srgbClr>
                  </a:outerShdw>
                </a:effectLst>
              </a:rPr>
              <a:t>DoInk</a:t>
            </a:r>
            <a:endParaRPr lang="en-US" sz="3600" dirty="0">
              <a:solidFill>
                <a:srgbClr val="FF0000"/>
              </a:solidFill>
              <a:effectLst>
                <a:outerShdw blurRad="38100" dist="38100" dir="2700000" algn="tl">
                  <a:srgbClr val="000000">
                    <a:alpha val="43137"/>
                  </a:srgbClr>
                </a:outerShdw>
              </a:effectLst>
            </a:endParaRPr>
          </a:p>
          <a:p>
            <a:pPr marL="461962" indent="-457200">
              <a:buClrTx/>
              <a:buAutoNum type="arabicPeriod"/>
            </a:pPr>
            <a:r>
              <a:rPr lang="en-US" sz="3200" dirty="0" smtClean="0"/>
              <a:t>Download the </a:t>
            </a:r>
            <a:r>
              <a:rPr lang="en-US" sz="3200" dirty="0"/>
              <a:t>DoInk App. </a:t>
            </a:r>
            <a:r>
              <a:rPr lang="en-US" sz="3200" dirty="0" smtClean="0"/>
              <a:t>$2.99</a:t>
            </a:r>
          </a:p>
          <a:p>
            <a:pPr marL="461962" indent="-457200">
              <a:buClrTx/>
              <a:buAutoNum type="arabicPeriod"/>
            </a:pPr>
            <a:r>
              <a:rPr lang="en-US" sz="3200" dirty="0" smtClean="0"/>
              <a:t>Open the DoInk App.</a:t>
            </a:r>
          </a:p>
          <a:p>
            <a:pPr marL="461962" indent="-457200">
              <a:buClrTx/>
              <a:buAutoNum type="arabicPeriod"/>
            </a:pPr>
            <a:r>
              <a:rPr lang="en-US" sz="3200" dirty="0" smtClean="0"/>
              <a:t>Choose your background image</a:t>
            </a:r>
          </a:p>
          <a:p>
            <a:pPr marL="461962" indent="-457200">
              <a:buClrTx/>
              <a:buAutoNum type="arabicPeriod"/>
            </a:pPr>
            <a:r>
              <a:rPr lang="en-US" sz="3200" dirty="0" smtClean="0"/>
              <a:t>Add your recorded video</a:t>
            </a:r>
          </a:p>
          <a:p>
            <a:pPr marL="461962" indent="-457200">
              <a:buClrTx/>
              <a:buAutoNum type="arabicPeriod"/>
            </a:pPr>
            <a:r>
              <a:rPr lang="en-US" sz="3200" dirty="0" smtClean="0"/>
              <a:t>Filter colors, Trim- Edit</a:t>
            </a:r>
          </a:p>
          <a:p>
            <a:pPr marL="461962" indent="-457200">
              <a:buClrTx/>
              <a:buAutoNum type="arabicPeriod"/>
            </a:pPr>
            <a:r>
              <a:rPr lang="en-US" sz="3200" dirty="0" smtClean="0"/>
              <a:t>Save and Upload</a:t>
            </a:r>
          </a:p>
          <a:p>
            <a:pPr marL="461962" indent="-457200">
              <a:buAutoNum type="arabicPeriod"/>
            </a:pPr>
            <a:endParaRPr lang="en-US" dirty="0"/>
          </a:p>
        </p:txBody>
      </p:sp>
      <p:pic>
        <p:nvPicPr>
          <p:cNvPr id="7" name="Picture 6"/>
          <p:cNvPicPr>
            <a:picLocks noChangeAspect="1"/>
          </p:cNvPicPr>
          <p:nvPr/>
        </p:nvPicPr>
        <p:blipFill>
          <a:blip r:embed="rId2"/>
          <a:stretch>
            <a:fillRect/>
          </a:stretch>
        </p:blipFill>
        <p:spPr>
          <a:xfrm>
            <a:off x="9294812" y="3733800"/>
            <a:ext cx="1923329" cy="1935659"/>
          </a:xfrm>
          <a:prstGeom prst="rect">
            <a:avLst/>
          </a:prstGeom>
        </p:spPr>
      </p:pic>
    </p:spTree>
    <p:extLst>
      <p:ext uri="{BB962C8B-B14F-4D97-AF65-F5344CB8AC3E}">
        <p14:creationId xmlns:p14="http://schemas.microsoft.com/office/powerpoint/2010/main" val="368561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rows in DoInk</a:t>
            </a:r>
            <a:endParaRPr lang="en-US" dirty="0"/>
          </a:p>
        </p:txBody>
      </p:sp>
      <p:sp>
        <p:nvSpPr>
          <p:cNvPr id="3" name="Content Placeholder 2"/>
          <p:cNvSpPr>
            <a:spLocks noGrp="1"/>
          </p:cNvSpPr>
          <p:nvPr>
            <p:ph idx="1"/>
          </p:nvPr>
        </p:nvSpPr>
        <p:spPr>
          <a:xfrm>
            <a:off x="1827212" y="1676400"/>
            <a:ext cx="9144002" cy="4419600"/>
          </a:xfrm>
        </p:spPr>
        <p:txBody>
          <a:bodyPr>
            <a:normAutofit fontScale="92500" lnSpcReduction="10000"/>
          </a:bodyPr>
          <a:lstStyle/>
          <a:p>
            <a:pPr marL="342900" marR="0" lvl="0" indent="-342900">
              <a:lnSpc>
                <a:spcPct val="107000"/>
              </a:lnSpc>
              <a:spcBef>
                <a:spcPts val="0"/>
              </a:spcBef>
              <a:spcAft>
                <a:spcPts val="0"/>
              </a:spcAft>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Select the bottom plus (right hand corner) to choose your background.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Select the middle plus to bring in your video recording or image. </a:t>
            </a:r>
            <a:r>
              <a:rPr lang="en-US" sz="2800" dirty="0">
                <a:latin typeface="Calibri" panose="020F0502020204030204" pitchFamily="34" charset="0"/>
                <a:ea typeface="Calibri" panose="020F0502020204030204" pitchFamily="34" charset="0"/>
                <a:cs typeface="Times New Roman" panose="02020603050405020304" pitchFamily="18" charset="0"/>
              </a:rPr>
              <a:t>You can resize the image by using two-fingers to enlarge or reduce. You can crop the image by using the resize tool.</a:t>
            </a:r>
            <a:r>
              <a:rPr lang="en-US" sz="2800" b="1" dirty="0">
                <a:latin typeface="Calibri" panose="020F0502020204030204" pitchFamily="34" charset="0"/>
                <a:ea typeface="Calibri" panose="020F0502020204030204" pitchFamily="34" charset="0"/>
                <a:cs typeface="Times New Roman" panose="02020603050405020304" pitchFamily="18" charset="0"/>
              </a:rPr>
              <a:t> Note the third plus is if you want to bring in clipart on your image.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Click on your green screen video (second line). The colored circle is the Chroma filter. </a:t>
            </a:r>
            <a:r>
              <a:rPr lang="en-US" sz="2800" dirty="0">
                <a:latin typeface="Calibri" panose="020F0502020204030204" pitchFamily="34" charset="0"/>
                <a:ea typeface="Calibri" panose="020F0502020204030204" pitchFamily="34" charset="0"/>
                <a:cs typeface="Times New Roman" panose="02020603050405020304" pitchFamily="18" charset="0"/>
              </a:rPr>
              <a:t>This is your friend. You will want to play with the sensitivity until you can’t see the green screen behind you anymore but instead your new background with you in front of it. This takes some practice.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8169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it All</a:t>
            </a:r>
            <a:endParaRPr lang="en-US" dirty="0"/>
          </a:p>
        </p:txBody>
      </p:sp>
      <p:sp>
        <p:nvSpPr>
          <p:cNvPr id="3" name="Content Placeholder 2"/>
          <p:cNvSpPr>
            <a:spLocks noGrp="1"/>
          </p:cNvSpPr>
          <p:nvPr>
            <p:ph idx="1"/>
          </p:nvPr>
        </p:nvSpPr>
        <p:spPr/>
        <p:txBody>
          <a:bodyPr/>
          <a:lstStyle/>
          <a:p>
            <a:pPr marL="342900" lvl="0" indent="-342900">
              <a:lnSpc>
                <a:spcPct val="107000"/>
              </a:lnSpc>
              <a:spcBef>
                <a:spcPts val="0"/>
              </a:spcBef>
              <a:buClr>
                <a:srgbClr val="FEC306"/>
              </a:buClr>
              <a:buFont typeface="+mj-lt"/>
              <a:buAutoNum type="arabicPeriod"/>
            </a:pP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Click the arrow key to play the new video.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X button will delete everything and allow you to start completely over. The mask button will allow you to erase a portion of your image. </a:t>
            </a: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Clr>
                <a:srgbClr val="FEC306"/>
              </a:buClr>
              <a:buFont typeface="+mj-lt"/>
              <a:buAutoNum type="arabicPeriod"/>
            </a:pP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If you have not already trimmed and want to trim the front or the end of the video,</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just slide the red dots on the timeline to the place where you want it to start/end.</a:t>
            </a: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buClr>
                <a:srgbClr val="FEC306"/>
              </a:buClr>
              <a:buFont typeface="+mj-lt"/>
              <a:buAutoNum type="arabicPeriod"/>
            </a:pP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Hit SAVE when finished.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 project will be exported. Save it to the camera roll. </a:t>
            </a: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5407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Video in </a:t>
            </a:r>
            <a:r>
              <a:rPr lang="en-US" dirty="0" err="1" smtClean="0"/>
              <a:t>DoInk</a:t>
            </a:r>
            <a:endParaRPr lang="en-US" dirty="0"/>
          </a:p>
        </p:txBody>
      </p:sp>
      <p:pic>
        <p:nvPicPr>
          <p:cNvPr id="5" name="Content Placeholder 4"/>
          <p:cNvPicPr>
            <a:picLocks noGrp="1" noChangeAspect="1"/>
          </p:cNvPicPr>
          <p:nvPr>
            <p:ph idx="1"/>
          </p:nvPr>
        </p:nvPicPr>
        <p:blipFill>
          <a:blip r:embed="rId2"/>
          <a:stretch>
            <a:fillRect/>
          </a:stretch>
        </p:blipFill>
        <p:spPr>
          <a:xfrm>
            <a:off x="2232262" y="1636059"/>
            <a:ext cx="7724301" cy="4328535"/>
          </a:xfrm>
          <a:prstGeom prst="rect">
            <a:avLst/>
          </a:prstGeom>
        </p:spPr>
      </p:pic>
    </p:spTree>
    <p:extLst>
      <p:ext uri="{BB962C8B-B14F-4D97-AF65-F5344CB8AC3E}">
        <p14:creationId xmlns:p14="http://schemas.microsoft.com/office/powerpoint/2010/main" val="206195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hoto journal design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name="Photo journal design template" id="{608501B0-BF4C-4B1C-9D64-A30055ABCFDC}" vid="{C5FCB688-F73F-474E-A5E8-F3F097B9B5F5}"/>
    </a:ext>
  </a:extLst>
</a:theme>
</file>

<file path=ppt/theme/theme2.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653366-6B0F-4621-99A6-65FA485829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Photo journal design slides</Template>
  <TotalTime>0</TotalTime>
  <Words>652</Words>
  <Application>Microsoft Office PowerPoint</Application>
  <PresentationFormat>Custom</PresentationFormat>
  <Paragraphs>55</Paragraphs>
  <Slides>14</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Lucida Grande</vt:lpstr>
      <vt:lpstr>Times New Roman</vt:lpstr>
      <vt:lpstr>Photo journal design template</vt:lpstr>
      <vt:lpstr>Digital Storytelling Apertures</vt:lpstr>
      <vt:lpstr>Digital Stories</vt:lpstr>
      <vt:lpstr>Example of Digital Story</vt:lpstr>
      <vt:lpstr>Getting Started With Green Screening</vt:lpstr>
      <vt:lpstr>Recording Your Video</vt:lpstr>
      <vt:lpstr>Easy Green Screen Applications</vt:lpstr>
      <vt:lpstr>Three rows in DoInk</vt:lpstr>
      <vt:lpstr>Combining it All</vt:lpstr>
      <vt:lpstr>Example of Video in DoInk</vt:lpstr>
      <vt:lpstr>Closed-Captioning in YouTube</vt:lpstr>
      <vt:lpstr>YouTube Editing/Closed Captioning</vt:lpstr>
      <vt:lpstr>Veescope Live Green Screen App</vt:lpstr>
      <vt:lpstr>Using TouchCast Studio</vt:lpstr>
      <vt:lpstr>Your Turn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2017-03-27T02:01:20Z</dcterms:created>
  <dcterms:modified xsi:type="dcterms:W3CDTF">2017-03-28T14:08:48Z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TC034605389991</vt:lpwstr>
  </property>
</Properties>
</file>