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3" r:id="rId18"/>
    <p:sldId id="272" r:id="rId19"/>
    <p:sldId id="271" r:id="rId20"/>
    <p:sldId id="270" r:id="rId21"/>
    <p:sldId id="269" r:id="rId22"/>
    <p:sldId id="274" r:id="rId23"/>
    <p:sldId id="276" r:id="rId24"/>
    <p:sldId id="275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0" d="100"/>
          <a:sy n="90" d="100"/>
        </p:scale>
        <p:origin x="645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4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8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7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8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1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3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9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1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51EA-A3CE-4F96-A32C-EF09E9EB1D0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A151-1940-40D5-9DD9-F6AB116F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35200"/>
            <a:ext cx="7772400" cy="23876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Ornelas Hall Virtual Tour</a:t>
            </a:r>
            <a:endParaRPr lang="en-US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3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35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64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8"/>
            <a:ext cx="6858000" cy="6829425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86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81"/>
            <a:ext cx="6858000" cy="685323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06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-3969"/>
            <a:ext cx="6859588" cy="686593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97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9844"/>
            <a:ext cx="6858000" cy="689768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29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-7144"/>
            <a:ext cx="6859588" cy="687228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52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-19050"/>
            <a:ext cx="6889750" cy="6896100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16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7" y="0"/>
            <a:ext cx="6880226" cy="6858000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87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-22225"/>
            <a:ext cx="6867525" cy="6902450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35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8" y="0"/>
            <a:ext cx="9098585" cy="6858001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7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81"/>
            <a:ext cx="6858000" cy="685323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63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-794"/>
            <a:ext cx="6894513" cy="685958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69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" y="-27781"/>
            <a:ext cx="6867526" cy="691356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34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31"/>
            <a:ext cx="6858000" cy="684053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76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28" y="-47625"/>
            <a:ext cx="6861176" cy="6905625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94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48" y="-12701"/>
            <a:ext cx="6865938" cy="6870701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33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-12700"/>
            <a:ext cx="6861176" cy="688340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97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-12700"/>
            <a:ext cx="6888163" cy="6883401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32601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95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588"/>
            <a:ext cx="9137651" cy="6861176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28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ln w="3175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49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6037"/>
            <a:ext cx="9134475" cy="6950075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94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98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794"/>
            <a:ext cx="9150350" cy="685958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2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381"/>
            <a:ext cx="9156700" cy="6853238"/>
          </a:xfrm>
          <a:prstGeom prst="rect">
            <a:avLst/>
          </a:prstGeom>
          <a:ln w="25400" algn="ctr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99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779DEDA48D040B4F2E3284E55E5CC" ma:contentTypeVersion="12" ma:contentTypeDescription="Create a new document." ma:contentTypeScope="" ma:versionID="68de87d909c609ae01e221b6d6b55375">
  <xsd:schema xmlns:xsd="http://www.w3.org/2001/XMLSchema" xmlns:xs="http://www.w3.org/2001/XMLSchema" xmlns:p="http://schemas.microsoft.com/office/2006/metadata/properties" xmlns:ns3="9b0bef9b-a900-4abc-a025-8babd972c733" xmlns:ns4="691abb15-c57d-4d6d-9602-39a97102ba4a" targetNamespace="http://schemas.microsoft.com/office/2006/metadata/properties" ma:root="true" ma:fieldsID="2743e6b354eb0617ee9a1aeebf32b629" ns3:_="" ns4:_="">
    <xsd:import namespace="9b0bef9b-a900-4abc-a025-8babd972c733"/>
    <xsd:import namespace="691abb15-c57d-4d6d-9602-39a97102b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bef9b-a900-4abc-a025-8babd972c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abb15-c57d-4d6d-9602-39a97102b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F19D1E-1327-43CA-B8BB-6EC3E1EDE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bef9b-a900-4abc-a025-8babd972c733"/>
    <ds:schemaRef ds:uri="691abb15-c57d-4d6d-9602-39a97102b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E7E8E2-881D-4741-93F8-8023E6C647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38FC65-85C7-46EE-9741-7E69CF919F5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9b0bef9b-a900-4abc-a025-8babd972c733"/>
    <ds:schemaRef ds:uri="691abb15-c57d-4d6d-9602-39a97102ba4a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4</Words>
  <Application>Microsoft Office PowerPoint</Application>
  <PresentationFormat>On-screen Show (4:3)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Century Schoolbook</vt:lpstr>
      <vt:lpstr>Office Theme</vt:lpstr>
      <vt:lpstr>Ornelas Hall Virtual Tour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Texas at Tyler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Ornelas Hall Virtual Tour</dc:title>
  <dc:creator>Jeannie Hurst</dc:creator>
  <cp:lastModifiedBy>Jeannie Hurst</cp:lastModifiedBy>
  <cp:revision>4</cp:revision>
  <dcterms:created xsi:type="dcterms:W3CDTF">2020-06-09T21:53:29Z</dcterms:created>
  <dcterms:modified xsi:type="dcterms:W3CDTF">2020-06-09T22:27:22Z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0x01010019B779DEDA48D040B4F2E3284E55E5CC</vt:lpwstr>
  </property>
</Properties>
</file>