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268" r:id="rId3"/>
    <p:sldId id="269" r:id="rId4"/>
    <p:sldId id="290" r:id="rId5"/>
    <p:sldId id="270" r:id="rId6"/>
    <p:sldId id="271" r:id="rId7"/>
    <p:sldId id="258" r:id="rId8"/>
    <p:sldId id="259" r:id="rId9"/>
    <p:sldId id="260" r:id="rId10"/>
    <p:sldId id="261" r:id="rId11"/>
    <p:sldId id="262" r:id="rId12"/>
    <p:sldId id="263" r:id="rId13"/>
    <p:sldId id="264" r:id="rId14"/>
    <p:sldId id="265" r:id="rId15"/>
    <p:sldId id="266" r:id="rId16"/>
    <p:sldId id="267" r:id="rId17"/>
    <p:sldId id="272" r:id="rId18"/>
    <p:sldId id="273" r:id="rId19"/>
    <p:sldId id="277" r:id="rId20"/>
    <p:sldId id="274" r:id="rId21"/>
    <p:sldId id="275" r:id="rId22"/>
    <p:sldId id="276" r:id="rId23"/>
    <p:sldId id="279" r:id="rId24"/>
    <p:sldId id="278" r:id="rId25"/>
    <p:sldId id="280" r:id="rId26"/>
    <p:sldId id="281" r:id="rId27"/>
    <p:sldId id="282" r:id="rId28"/>
    <p:sldId id="283" r:id="rId29"/>
    <p:sldId id="284" r:id="rId30"/>
    <p:sldId id="286" r:id="rId31"/>
    <p:sldId id="287" r:id="rId32"/>
    <p:sldId id="288" r:id="rId33"/>
    <p:sldId id="289" r:id="rId34"/>
  </p:sldIdLst>
  <p:sldSz cx="9144000" cy="6858000" type="screen4x3"/>
  <p:notesSz cx="69469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2A840A"/>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4" autoAdjust="0"/>
    <p:restoredTop sz="94737" autoAdjust="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09900" cy="463550"/>
          </a:xfrm>
          <a:prstGeom prst="rect">
            <a:avLst/>
          </a:prstGeom>
          <a:noFill/>
          <a:ln w="12700" cap="sq">
            <a:noFill/>
            <a:miter lim="800000"/>
            <a:headEnd type="none" w="sm" len="sm"/>
            <a:tailEnd type="none" w="sm" len="sm"/>
          </a:ln>
          <a:effectLst/>
        </p:spPr>
        <p:txBody>
          <a:bodyPr vert="horz" wrap="square" lIns="92738" tIns="46369" rIns="92738" bIns="46369" numCol="1" anchor="t" anchorCtr="0" compatLnSpc="1">
            <a:prstTxWarp prst="textNoShape">
              <a:avLst/>
            </a:prstTxWarp>
          </a:bodyPr>
          <a:lstStyle>
            <a:lvl1pPr defTabSz="927100" eaLnBrk="0" hangingPunct="0">
              <a:defRPr sz="1200"/>
            </a:lvl1pPr>
          </a:lstStyle>
          <a:p>
            <a:endParaRPr lang="en-US"/>
          </a:p>
        </p:txBody>
      </p:sp>
      <p:sp>
        <p:nvSpPr>
          <p:cNvPr id="20483" name="Rectangle 3"/>
          <p:cNvSpPr>
            <a:spLocks noGrp="1" noChangeArrowheads="1"/>
          </p:cNvSpPr>
          <p:nvPr>
            <p:ph type="dt" sz="quarter" idx="1"/>
          </p:nvPr>
        </p:nvSpPr>
        <p:spPr bwMode="auto">
          <a:xfrm>
            <a:off x="3937000" y="0"/>
            <a:ext cx="3009900" cy="463550"/>
          </a:xfrm>
          <a:prstGeom prst="rect">
            <a:avLst/>
          </a:prstGeom>
          <a:noFill/>
          <a:ln w="12700" cap="sq">
            <a:noFill/>
            <a:miter lim="800000"/>
            <a:headEnd type="none" w="sm" len="sm"/>
            <a:tailEnd type="none" w="sm" len="sm"/>
          </a:ln>
          <a:effectLst/>
        </p:spPr>
        <p:txBody>
          <a:bodyPr vert="horz" wrap="square" lIns="92738" tIns="46369" rIns="92738" bIns="46369" numCol="1" anchor="t" anchorCtr="0" compatLnSpc="1">
            <a:prstTxWarp prst="textNoShape">
              <a:avLst/>
            </a:prstTxWarp>
          </a:bodyPr>
          <a:lstStyle>
            <a:lvl1pPr algn="r" defTabSz="927100" eaLnBrk="0" hangingPunct="0">
              <a:defRPr sz="1200"/>
            </a:lvl1pPr>
          </a:lstStyle>
          <a:p>
            <a:endParaRPr lang="en-US"/>
          </a:p>
        </p:txBody>
      </p:sp>
      <p:sp>
        <p:nvSpPr>
          <p:cNvPr id="20484" name="Rectangle 4"/>
          <p:cNvSpPr>
            <a:spLocks noGrp="1" noChangeArrowheads="1"/>
          </p:cNvSpPr>
          <p:nvPr>
            <p:ph type="ftr" sz="quarter" idx="2"/>
          </p:nvPr>
        </p:nvSpPr>
        <p:spPr bwMode="auto">
          <a:xfrm>
            <a:off x="0" y="8820150"/>
            <a:ext cx="3009900" cy="463550"/>
          </a:xfrm>
          <a:prstGeom prst="rect">
            <a:avLst/>
          </a:prstGeom>
          <a:noFill/>
          <a:ln w="12700" cap="sq">
            <a:noFill/>
            <a:miter lim="800000"/>
            <a:headEnd type="none" w="sm" len="sm"/>
            <a:tailEnd type="none" w="sm" len="sm"/>
          </a:ln>
          <a:effectLst/>
        </p:spPr>
        <p:txBody>
          <a:bodyPr vert="horz" wrap="square" lIns="92738" tIns="46369" rIns="92738" bIns="46369" numCol="1" anchor="b" anchorCtr="0" compatLnSpc="1">
            <a:prstTxWarp prst="textNoShape">
              <a:avLst/>
            </a:prstTxWarp>
          </a:bodyPr>
          <a:lstStyle>
            <a:lvl1pPr defTabSz="927100" eaLnBrk="0" hangingPunct="0">
              <a:defRPr sz="1200"/>
            </a:lvl1pPr>
          </a:lstStyle>
          <a:p>
            <a:endParaRPr lang="en-US"/>
          </a:p>
        </p:txBody>
      </p:sp>
      <p:sp>
        <p:nvSpPr>
          <p:cNvPr id="20485" name="Rectangle 5"/>
          <p:cNvSpPr>
            <a:spLocks noGrp="1" noChangeArrowheads="1"/>
          </p:cNvSpPr>
          <p:nvPr>
            <p:ph type="sldNum" sz="quarter" idx="3"/>
          </p:nvPr>
        </p:nvSpPr>
        <p:spPr bwMode="auto">
          <a:xfrm>
            <a:off x="3937000" y="8820150"/>
            <a:ext cx="3009900" cy="463550"/>
          </a:xfrm>
          <a:prstGeom prst="rect">
            <a:avLst/>
          </a:prstGeom>
          <a:noFill/>
          <a:ln w="12700" cap="sq">
            <a:noFill/>
            <a:miter lim="800000"/>
            <a:headEnd type="none" w="sm" len="sm"/>
            <a:tailEnd type="none" w="sm" len="sm"/>
          </a:ln>
          <a:effectLst/>
        </p:spPr>
        <p:txBody>
          <a:bodyPr vert="horz" wrap="square" lIns="92738" tIns="46369" rIns="92738" bIns="46369" numCol="1" anchor="b" anchorCtr="0" compatLnSpc="1">
            <a:prstTxWarp prst="textNoShape">
              <a:avLst/>
            </a:prstTxWarp>
          </a:bodyPr>
          <a:lstStyle>
            <a:lvl1pPr algn="r" defTabSz="927100" eaLnBrk="0" hangingPunct="0">
              <a:defRPr sz="1200"/>
            </a:lvl1pPr>
          </a:lstStyle>
          <a:p>
            <a:fld id="{64B0FDBE-1147-44D5-B9B6-7A73C0B1F378}" type="slidenum">
              <a:rPr lang="en-US"/>
              <a:pPr/>
              <a:t>‹#›</a:t>
            </a:fld>
            <a:endParaRPr lang="en-US"/>
          </a:p>
        </p:txBody>
      </p:sp>
    </p:spTree>
    <p:extLst>
      <p:ext uri="{BB962C8B-B14F-4D97-AF65-F5344CB8AC3E}">
        <p14:creationId xmlns:p14="http://schemas.microsoft.com/office/powerpoint/2010/main" val="3677621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09900" cy="463550"/>
          </a:xfrm>
          <a:prstGeom prst="rect">
            <a:avLst/>
          </a:prstGeom>
          <a:noFill/>
          <a:ln w="12700" cap="sq">
            <a:noFill/>
            <a:miter lim="800000"/>
            <a:headEnd type="none" w="sm" len="sm"/>
            <a:tailEnd type="none" w="sm" len="sm"/>
          </a:ln>
          <a:effectLst/>
        </p:spPr>
        <p:txBody>
          <a:bodyPr vert="horz" wrap="square" lIns="92738" tIns="46369" rIns="92738" bIns="46369" numCol="1" anchor="t" anchorCtr="0" compatLnSpc="1">
            <a:prstTxWarp prst="textNoShape">
              <a:avLst/>
            </a:prstTxWarp>
          </a:bodyPr>
          <a:lstStyle>
            <a:lvl1pPr defTabSz="927100" eaLnBrk="0" hangingPunct="0">
              <a:defRPr sz="1200"/>
            </a:lvl1pPr>
          </a:lstStyle>
          <a:p>
            <a:endParaRPr lang="en-US"/>
          </a:p>
        </p:txBody>
      </p:sp>
      <p:sp>
        <p:nvSpPr>
          <p:cNvPr id="2051" name="Rectangle 3"/>
          <p:cNvSpPr>
            <a:spLocks noGrp="1" noRot="1" noChangeAspect="1" noChangeArrowheads="1"/>
          </p:cNvSpPr>
          <p:nvPr>
            <p:ph type="sldImg" idx="2"/>
          </p:nvPr>
        </p:nvSpPr>
        <p:spPr bwMode="auto">
          <a:xfrm>
            <a:off x="1152525" y="696913"/>
            <a:ext cx="4641850" cy="348138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25513" y="4410075"/>
            <a:ext cx="5095875" cy="4176713"/>
          </a:xfrm>
          <a:prstGeom prst="rect">
            <a:avLst/>
          </a:prstGeom>
          <a:noFill/>
          <a:ln w="12700" cap="sq">
            <a:noFill/>
            <a:miter lim="800000"/>
            <a:headEnd type="none" w="sm" len="sm"/>
            <a:tailEnd type="none" w="sm" len="sm"/>
          </a:ln>
          <a:effectLst/>
        </p:spPr>
        <p:txBody>
          <a:bodyPr vert="horz" wrap="square" lIns="92738" tIns="46369" rIns="92738" bIns="4636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3" name="Rectangle 5"/>
          <p:cNvSpPr>
            <a:spLocks noGrp="1" noChangeArrowheads="1"/>
          </p:cNvSpPr>
          <p:nvPr>
            <p:ph type="dt" idx="1"/>
          </p:nvPr>
        </p:nvSpPr>
        <p:spPr bwMode="auto">
          <a:xfrm>
            <a:off x="3937000" y="0"/>
            <a:ext cx="3009900" cy="463550"/>
          </a:xfrm>
          <a:prstGeom prst="rect">
            <a:avLst/>
          </a:prstGeom>
          <a:noFill/>
          <a:ln w="12700" cap="sq">
            <a:noFill/>
            <a:miter lim="800000"/>
            <a:headEnd type="none" w="sm" len="sm"/>
            <a:tailEnd type="none" w="sm" len="sm"/>
          </a:ln>
          <a:effectLst/>
        </p:spPr>
        <p:txBody>
          <a:bodyPr vert="horz" wrap="square" lIns="92738" tIns="46369" rIns="92738" bIns="46369" numCol="1" anchor="t" anchorCtr="0" compatLnSpc="1">
            <a:prstTxWarp prst="textNoShape">
              <a:avLst/>
            </a:prstTxWarp>
          </a:bodyPr>
          <a:lstStyle>
            <a:lvl1pPr algn="r" defTabSz="927100" eaLnBrk="0" hangingPunct="0">
              <a:defRPr sz="1200"/>
            </a:lvl1pPr>
          </a:lstStyle>
          <a:p>
            <a:endParaRPr lang="en-US"/>
          </a:p>
        </p:txBody>
      </p:sp>
      <p:sp>
        <p:nvSpPr>
          <p:cNvPr id="2054" name="Rectangle 6"/>
          <p:cNvSpPr>
            <a:spLocks noGrp="1" noChangeArrowheads="1"/>
          </p:cNvSpPr>
          <p:nvPr>
            <p:ph type="ftr" sz="quarter" idx="4"/>
          </p:nvPr>
        </p:nvSpPr>
        <p:spPr bwMode="auto">
          <a:xfrm>
            <a:off x="0" y="8820150"/>
            <a:ext cx="3009900" cy="463550"/>
          </a:xfrm>
          <a:prstGeom prst="rect">
            <a:avLst/>
          </a:prstGeom>
          <a:noFill/>
          <a:ln w="12700" cap="sq">
            <a:noFill/>
            <a:miter lim="800000"/>
            <a:headEnd type="none" w="sm" len="sm"/>
            <a:tailEnd type="none" w="sm" len="sm"/>
          </a:ln>
          <a:effectLst/>
        </p:spPr>
        <p:txBody>
          <a:bodyPr vert="horz" wrap="square" lIns="92738" tIns="46369" rIns="92738" bIns="46369" numCol="1" anchor="b" anchorCtr="0" compatLnSpc="1">
            <a:prstTxWarp prst="textNoShape">
              <a:avLst/>
            </a:prstTxWarp>
          </a:bodyPr>
          <a:lstStyle>
            <a:lvl1pPr defTabSz="927100" eaLnBrk="0" hangingPunct="0">
              <a:defRPr sz="1200"/>
            </a:lvl1pPr>
          </a:lstStyle>
          <a:p>
            <a:endParaRPr lang="en-US"/>
          </a:p>
        </p:txBody>
      </p:sp>
      <p:sp>
        <p:nvSpPr>
          <p:cNvPr id="2055" name="Rectangle 7"/>
          <p:cNvSpPr>
            <a:spLocks noGrp="1" noChangeArrowheads="1"/>
          </p:cNvSpPr>
          <p:nvPr>
            <p:ph type="sldNum" sz="quarter" idx="5"/>
          </p:nvPr>
        </p:nvSpPr>
        <p:spPr bwMode="auto">
          <a:xfrm>
            <a:off x="3937000" y="8820150"/>
            <a:ext cx="3009900" cy="463550"/>
          </a:xfrm>
          <a:prstGeom prst="rect">
            <a:avLst/>
          </a:prstGeom>
          <a:noFill/>
          <a:ln w="12700" cap="sq">
            <a:noFill/>
            <a:miter lim="800000"/>
            <a:headEnd type="none" w="sm" len="sm"/>
            <a:tailEnd type="none" w="sm" len="sm"/>
          </a:ln>
          <a:effectLst/>
        </p:spPr>
        <p:txBody>
          <a:bodyPr vert="horz" wrap="square" lIns="92738" tIns="46369" rIns="92738" bIns="46369" numCol="1" anchor="b" anchorCtr="0" compatLnSpc="1">
            <a:prstTxWarp prst="textNoShape">
              <a:avLst/>
            </a:prstTxWarp>
          </a:bodyPr>
          <a:lstStyle>
            <a:lvl1pPr algn="r" defTabSz="927100" eaLnBrk="0" hangingPunct="0">
              <a:defRPr sz="1200"/>
            </a:lvl1pPr>
          </a:lstStyle>
          <a:p>
            <a:fld id="{69311B02-91B4-499C-B1E3-5A45D4205F81}" type="slidenum">
              <a:rPr lang="en-US"/>
              <a:pPr/>
              <a:t>‹#›</a:t>
            </a:fld>
            <a:endParaRPr lang="en-US"/>
          </a:p>
        </p:txBody>
      </p:sp>
    </p:spTree>
    <p:extLst>
      <p:ext uri="{BB962C8B-B14F-4D97-AF65-F5344CB8AC3E}">
        <p14:creationId xmlns:p14="http://schemas.microsoft.com/office/powerpoint/2010/main" val="2964973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6" name="Rectangle 4"/>
          <p:cNvSpPr>
            <a:spLocks noGrp="1" noChangeArrowheads="1"/>
          </p:cNvSpPr>
          <p:nvPr>
            <p:ph type="ctrTitle" sz="quarter"/>
          </p:nvPr>
        </p:nvSpPr>
        <p:spPr>
          <a:xfrm>
            <a:off x="1905000" y="2057400"/>
            <a:ext cx="6705600" cy="1447800"/>
          </a:xfrm>
        </p:spPr>
        <p:txBody>
          <a:bodyPr/>
          <a:lstStyle>
            <a:lvl1pPr>
              <a:defRPr sz="4400"/>
            </a:lvl1pPr>
          </a:lstStyle>
          <a:p>
            <a:r>
              <a:rPr lang="en-US" smtClean="0"/>
              <a:t>Click to edit Master title style</a:t>
            </a:r>
            <a:endParaRPr lang="en-US"/>
          </a:p>
        </p:txBody>
      </p:sp>
      <p:sp>
        <p:nvSpPr>
          <p:cNvPr id="3077" name="Rectangle 5"/>
          <p:cNvSpPr>
            <a:spLocks noGrp="1" noChangeArrowheads="1"/>
          </p:cNvSpPr>
          <p:nvPr>
            <p:ph type="subTitle" sz="quarter" idx="1"/>
          </p:nvPr>
        </p:nvSpPr>
        <p:spPr>
          <a:xfrm>
            <a:off x="2209800" y="3581400"/>
            <a:ext cx="6400800" cy="1752600"/>
          </a:xfrm>
        </p:spPr>
        <p:txBody>
          <a:bodyPr/>
          <a:lstStyle>
            <a:lvl1pPr marL="0" indent="0">
              <a:spcBef>
                <a:spcPct val="20000"/>
              </a:spcBef>
              <a:buFontTx/>
              <a:buNone/>
              <a:defRPr/>
            </a:lvl1pPr>
          </a:lstStyle>
          <a:p>
            <a:r>
              <a:rPr lang="en-US" smtClean="0"/>
              <a:t>Click to edit Master subtitle style</a:t>
            </a:r>
            <a:endParaRPr lang="en-US"/>
          </a:p>
        </p:txBody>
      </p:sp>
      <p:sp>
        <p:nvSpPr>
          <p:cNvPr id="3078" name="Rectangle 6"/>
          <p:cNvSpPr>
            <a:spLocks noGrp="1" noChangeArrowheads="1"/>
          </p:cNvSpPr>
          <p:nvPr>
            <p:ph type="dt" sz="quarter" idx="2"/>
          </p:nvPr>
        </p:nvSpPr>
        <p:spPr/>
        <p:txBody>
          <a:bodyPr/>
          <a:lstStyle>
            <a:lvl1pPr>
              <a:defRPr/>
            </a:lvl1pPr>
          </a:lstStyle>
          <a:p>
            <a:endParaRPr lang="en-US"/>
          </a:p>
        </p:txBody>
      </p:sp>
      <p:sp>
        <p:nvSpPr>
          <p:cNvPr id="3079" name="Rectangle 7"/>
          <p:cNvSpPr>
            <a:spLocks noGrp="1" noChangeArrowheads="1"/>
          </p:cNvSpPr>
          <p:nvPr>
            <p:ph type="ftr" sz="quarter" idx="3"/>
          </p:nvPr>
        </p:nvSpPr>
        <p:spPr/>
        <p:txBody>
          <a:bodyPr/>
          <a:lstStyle>
            <a:lvl1pPr>
              <a:defRPr/>
            </a:lvl1pPr>
          </a:lstStyle>
          <a:p>
            <a:endParaRPr lang="en-US"/>
          </a:p>
        </p:txBody>
      </p:sp>
      <p:sp>
        <p:nvSpPr>
          <p:cNvPr id="3080" name="Rectangle 8"/>
          <p:cNvSpPr>
            <a:spLocks noGrp="1" noChangeArrowheads="1"/>
          </p:cNvSpPr>
          <p:nvPr>
            <p:ph type="sldNum" sz="quarter" idx="4"/>
          </p:nvPr>
        </p:nvSpPr>
        <p:spPr/>
        <p:txBody>
          <a:bodyPr/>
          <a:lstStyle>
            <a:lvl1pPr>
              <a:defRPr/>
            </a:lvl1pPr>
          </a:lstStyle>
          <a:p>
            <a:fld id="{925A8194-9C50-40B5-B075-6A6B87AD501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quarter"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8F646CB-DFAD-444D-BE47-7271E470C08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066800"/>
            <a:ext cx="1657350" cy="4953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28800" y="1066800"/>
            <a:ext cx="4819650" cy="4953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quarter"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7A63B81-5E56-4D39-81AA-D940F6BA566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quarter"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02637A7-2AE7-4D27-A137-D1560EB5B31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quarter"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8E03B80-99B9-4FA8-81DA-85F853D4995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336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721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quarter"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89300C5-E463-4583-B6D9-96553698686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quarter"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161EA62-982B-4444-A15A-5C061404AA1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quarter"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9B3656A-B060-476E-91E3-8F42BEA4C40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E11080B-678D-4201-9B05-1CAB5D2ED36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quarter"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C7E4C84-6B6A-4C2B-BCD9-D9CCE8E85F8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quarter"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17BAA60-7779-4B7B-90E4-87D9AC36619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1828800" y="1066800"/>
            <a:ext cx="6629400" cy="838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31" name="Rectangle 7"/>
          <p:cNvSpPr>
            <a:spLocks noGrp="1" noChangeArrowheads="1"/>
          </p:cNvSpPr>
          <p:nvPr>
            <p:ph type="body" idx="1"/>
          </p:nvPr>
        </p:nvSpPr>
        <p:spPr bwMode="auto">
          <a:xfrm>
            <a:off x="2133600" y="2057400"/>
            <a:ext cx="6324600" cy="39624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5" name="Rectangle 11"/>
          <p:cNvSpPr>
            <a:spLocks noGrp="1" noChangeArrowheads="1"/>
          </p:cNvSpPr>
          <p:nvPr>
            <p:ph type="dt" sz="quarter" idx="2"/>
          </p:nvPr>
        </p:nvSpPr>
        <p:spPr bwMode="auto">
          <a:xfrm>
            <a:off x="1828800" y="6248400"/>
            <a:ext cx="1905000" cy="381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200">
                <a:latin typeface="+mn-lt"/>
              </a:defRPr>
            </a:lvl1pPr>
          </a:lstStyle>
          <a:p>
            <a:endParaRPr lang="en-US"/>
          </a:p>
        </p:txBody>
      </p:sp>
      <p:sp>
        <p:nvSpPr>
          <p:cNvPr id="1036" name="Rectangle 12"/>
          <p:cNvSpPr>
            <a:spLocks noGrp="1" noChangeArrowheads="1"/>
          </p:cNvSpPr>
          <p:nvPr>
            <p:ph type="ftr" sz="quarter" idx="3"/>
          </p:nvPr>
        </p:nvSpPr>
        <p:spPr bwMode="auto">
          <a:xfrm>
            <a:off x="3886200" y="6248400"/>
            <a:ext cx="3048000" cy="381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200">
                <a:latin typeface="+mn-lt"/>
              </a:defRPr>
            </a:lvl1pPr>
          </a:lstStyle>
          <a:p>
            <a:endParaRPr lang="en-US"/>
          </a:p>
        </p:txBody>
      </p:sp>
      <p:sp>
        <p:nvSpPr>
          <p:cNvPr id="1037" name="Rectangle 13"/>
          <p:cNvSpPr>
            <a:spLocks noGrp="1" noChangeArrowheads="1"/>
          </p:cNvSpPr>
          <p:nvPr>
            <p:ph type="sldNum" sz="quarter" idx="4"/>
          </p:nvPr>
        </p:nvSpPr>
        <p:spPr bwMode="auto">
          <a:xfrm>
            <a:off x="7086600" y="6248400"/>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200">
                <a:latin typeface="+mn-lt"/>
              </a:defRPr>
            </a:lvl1pPr>
          </a:lstStyle>
          <a:p>
            <a:fld id="{AFBE189D-F367-487D-85B9-AE146B94AC41}"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1" fontAlgn="base" hangingPunct="1">
        <a:spcBef>
          <a:spcPct val="0"/>
        </a:spcBef>
        <a:spcAft>
          <a:spcPct val="0"/>
        </a:spcAft>
        <a:defRPr sz="3200" b="1">
          <a:solidFill>
            <a:schemeClr val="tx1"/>
          </a:solidFill>
          <a:latin typeface="+mj-lt"/>
          <a:ea typeface="+mj-ea"/>
          <a:cs typeface="+mj-cs"/>
        </a:defRPr>
      </a:lvl1pPr>
      <a:lvl2pPr algn="l" rtl="0" eaLnBrk="1" fontAlgn="base" hangingPunct="1">
        <a:spcBef>
          <a:spcPct val="0"/>
        </a:spcBef>
        <a:spcAft>
          <a:spcPct val="0"/>
        </a:spcAft>
        <a:defRPr sz="3200" b="1">
          <a:solidFill>
            <a:schemeClr val="tx1"/>
          </a:solidFill>
          <a:latin typeface="Trebuchet MS" pitchFamily="34" charset="0"/>
        </a:defRPr>
      </a:lvl2pPr>
      <a:lvl3pPr algn="l" rtl="0" eaLnBrk="1" fontAlgn="base" hangingPunct="1">
        <a:spcBef>
          <a:spcPct val="0"/>
        </a:spcBef>
        <a:spcAft>
          <a:spcPct val="0"/>
        </a:spcAft>
        <a:defRPr sz="3200" b="1">
          <a:solidFill>
            <a:schemeClr val="tx1"/>
          </a:solidFill>
          <a:latin typeface="Trebuchet MS" pitchFamily="34" charset="0"/>
        </a:defRPr>
      </a:lvl3pPr>
      <a:lvl4pPr algn="l" rtl="0" eaLnBrk="1" fontAlgn="base" hangingPunct="1">
        <a:spcBef>
          <a:spcPct val="0"/>
        </a:spcBef>
        <a:spcAft>
          <a:spcPct val="0"/>
        </a:spcAft>
        <a:defRPr sz="3200" b="1">
          <a:solidFill>
            <a:schemeClr val="tx1"/>
          </a:solidFill>
          <a:latin typeface="Trebuchet MS" pitchFamily="34" charset="0"/>
        </a:defRPr>
      </a:lvl4pPr>
      <a:lvl5pPr algn="l" rtl="0" eaLnBrk="1" fontAlgn="base" hangingPunct="1">
        <a:spcBef>
          <a:spcPct val="0"/>
        </a:spcBef>
        <a:spcAft>
          <a:spcPct val="0"/>
        </a:spcAft>
        <a:defRPr sz="3200" b="1">
          <a:solidFill>
            <a:schemeClr val="tx1"/>
          </a:solidFill>
          <a:latin typeface="Trebuchet MS" pitchFamily="34" charset="0"/>
        </a:defRPr>
      </a:lvl5pPr>
      <a:lvl6pPr marL="457200" algn="l" rtl="0" eaLnBrk="1" fontAlgn="base" hangingPunct="1">
        <a:spcBef>
          <a:spcPct val="0"/>
        </a:spcBef>
        <a:spcAft>
          <a:spcPct val="0"/>
        </a:spcAft>
        <a:defRPr sz="3200" b="1">
          <a:solidFill>
            <a:schemeClr val="tx1"/>
          </a:solidFill>
          <a:latin typeface="Trebuchet MS" pitchFamily="34" charset="0"/>
        </a:defRPr>
      </a:lvl6pPr>
      <a:lvl7pPr marL="914400" algn="l" rtl="0" eaLnBrk="1" fontAlgn="base" hangingPunct="1">
        <a:spcBef>
          <a:spcPct val="0"/>
        </a:spcBef>
        <a:spcAft>
          <a:spcPct val="0"/>
        </a:spcAft>
        <a:defRPr sz="3200" b="1">
          <a:solidFill>
            <a:schemeClr val="tx1"/>
          </a:solidFill>
          <a:latin typeface="Trebuchet MS" pitchFamily="34" charset="0"/>
        </a:defRPr>
      </a:lvl7pPr>
      <a:lvl8pPr marL="1371600" algn="l" rtl="0" eaLnBrk="1" fontAlgn="base" hangingPunct="1">
        <a:spcBef>
          <a:spcPct val="0"/>
        </a:spcBef>
        <a:spcAft>
          <a:spcPct val="0"/>
        </a:spcAft>
        <a:defRPr sz="3200" b="1">
          <a:solidFill>
            <a:schemeClr val="tx1"/>
          </a:solidFill>
          <a:latin typeface="Trebuchet MS" pitchFamily="34" charset="0"/>
        </a:defRPr>
      </a:lvl8pPr>
      <a:lvl9pPr marL="1828800" algn="l" rtl="0" eaLnBrk="1" fontAlgn="base" hangingPunct="1">
        <a:spcBef>
          <a:spcPct val="0"/>
        </a:spcBef>
        <a:spcAft>
          <a:spcPct val="0"/>
        </a:spcAft>
        <a:defRPr sz="3200" b="1">
          <a:solidFill>
            <a:schemeClr val="tx1"/>
          </a:solidFill>
          <a:latin typeface="Trebuchet MS" pitchFamily="34" charset="0"/>
        </a:defRPr>
      </a:lvl9pPr>
    </p:titleStyle>
    <p:bodyStyle>
      <a:lvl1pPr marL="342900" indent="-342900" algn="l" rtl="0"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Font typeface="Garamond" pitchFamily="18" charset="0"/>
        <a:buChar char="−"/>
        <a:defRPr sz="2200">
          <a:solidFill>
            <a:schemeClr val="tx1"/>
          </a:solidFill>
          <a:latin typeface="+mn-lt"/>
        </a:defRPr>
      </a:lvl2pPr>
      <a:lvl3pPr marL="1143000" indent="-228600" algn="l" rtl="0" eaLnBrk="1" fontAlgn="base" hangingPunct="1">
        <a:spcBef>
          <a:spcPct val="20000"/>
        </a:spcBef>
        <a:spcAft>
          <a:spcPct val="0"/>
        </a:spcAft>
        <a:buClr>
          <a:schemeClr val="tx1"/>
        </a:buClr>
        <a:buChar char="•"/>
        <a:defRPr sz="2000">
          <a:solidFill>
            <a:schemeClr val="tx1"/>
          </a:solidFill>
          <a:latin typeface="+mn-lt"/>
        </a:defRPr>
      </a:lvl3pPr>
      <a:lvl4pPr marL="1600200" indent="-228600" algn="l" rtl="0" eaLnBrk="1" fontAlgn="base" hangingPunct="1">
        <a:spcBef>
          <a:spcPct val="20000"/>
        </a:spcBef>
        <a:spcAft>
          <a:spcPct val="0"/>
        </a:spcAft>
        <a:buClr>
          <a:schemeClr val="tx1"/>
        </a:buClr>
        <a:buFont typeface="Garamond" pitchFamily="18" charset="0"/>
        <a:buChar char="−"/>
        <a:defRPr>
          <a:solidFill>
            <a:schemeClr val="tx1"/>
          </a:solidFill>
          <a:latin typeface="+mn-lt"/>
        </a:defRPr>
      </a:lvl4pPr>
      <a:lvl5pPr marL="2057400" indent="-228600" algn="l" rtl="0" eaLnBrk="1" fontAlgn="base" hangingPunct="1">
        <a:spcBef>
          <a:spcPct val="20000"/>
        </a:spcBef>
        <a:spcAft>
          <a:spcPct val="0"/>
        </a:spcAft>
        <a:buClr>
          <a:schemeClr val="tx1"/>
        </a:buClr>
        <a:buChar char="•"/>
        <a:defRPr sz="1600">
          <a:solidFill>
            <a:schemeClr val="tx1"/>
          </a:solidFill>
          <a:latin typeface="+mn-lt"/>
        </a:defRPr>
      </a:lvl5pPr>
      <a:lvl6pPr marL="2514600" indent="-228600" algn="l" rtl="0" eaLnBrk="1" fontAlgn="base" hangingPunct="1">
        <a:spcBef>
          <a:spcPct val="20000"/>
        </a:spcBef>
        <a:spcAft>
          <a:spcPct val="0"/>
        </a:spcAft>
        <a:buClr>
          <a:schemeClr val="tx1"/>
        </a:buClr>
        <a:buChar char="•"/>
        <a:defRPr sz="1600">
          <a:solidFill>
            <a:schemeClr val="tx1"/>
          </a:solidFill>
          <a:latin typeface="+mn-lt"/>
        </a:defRPr>
      </a:lvl6pPr>
      <a:lvl7pPr marL="2971800" indent="-228600" algn="l" rtl="0" eaLnBrk="1" fontAlgn="base" hangingPunct="1">
        <a:spcBef>
          <a:spcPct val="20000"/>
        </a:spcBef>
        <a:spcAft>
          <a:spcPct val="0"/>
        </a:spcAft>
        <a:buClr>
          <a:schemeClr val="tx1"/>
        </a:buClr>
        <a:buChar char="•"/>
        <a:defRPr sz="1600">
          <a:solidFill>
            <a:schemeClr val="tx1"/>
          </a:solidFill>
          <a:latin typeface="+mn-lt"/>
        </a:defRPr>
      </a:lvl7pPr>
      <a:lvl8pPr marL="3429000" indent="-228600" algn="l" rtl="0" eaLnBrk="1" fontAlgn="base" hangingPunct="1">
        <a:spcBef>
          <a:spcPct val="20000"/>
        </a:spcBef>
        <a:spcAft>
          <a:spcPct val="0"/>
        </a:spcAft>
        <a:buClr>
          <a:schemeClr val="tx1"/>
        </a:buClr>
        <a:buChar char="•"/>
        <a:defRPr sz="1600">
          <a:solidFill>
            <a:schemeClr val="tx1"/>
          </a:solidFill>
          <a:latin typeface="+mn-lt"/>
        </a:defRPr>
      </a:lvl8pPr>
      <a:lvl9pPr marL="3886200" indent="-228600" algn="l" rtl="0" eaLnBrk="1" fontAlgn="base" hangingPunct="1">
        <a:spcBef>
          <a:spcPct val="20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1905000" y="2057400"/>
            <a:ext cx="6705600" cy="990600"/>
          </a:xfrm>
        </p:spPr>
        <p:txBody>
          <a:bodyPr/>
          <a:lstStyle/>
          <a:p>
            <a:r>
              <a:rPr lang="en-US" sz="4800" dirty="0" smtClean="0"/>
              <a:t>Data Ownership</a:t>
            </a:r>
            <a:br>
              <a:rPr lang="en-US" sz="4800" dirty="0" smtClean="0"/>
            </a:br>
            <a:endParaRPr lang="en-US" sz="2400" dirty="0"/>
          </a:p>
        </p:txBody>
      </p:sp>
      <p:sp>
        <p:nvSpPr>
          <p:cNvPr id="4101" name="Rectangle 5"/>
          <p:cNvSpPr>
            <a:spLocks noGrp="1" noChangeArrowheads="1"/>
          </p:cNvSpPr>
          <p:nvPr>
            <p:ph type="subTitle" idx="1"/>
          </p:nvPr>
        </p:nvSpPr>
        <p:spPr>
          <a:xfrm>
            <a:off x="1981200" y="5562600"/>
            <a:ext cx="6629400" cy="914400"/>
          </a:xfrm>
        </p:spPr>
        <p:txBody>
          <a:bodyPr/>
          <a:lstStyle/>
          <a:p>
            <a:r>
              <a:rPr lang="en-US" sz="2000" dirty="0" smtClean="0"/>
              <a:t>The University of Texas at Tyler</a:t>
            </a:r>
          </a:p>
          <a:p>
            <a:r>
              <a:rPr lang="en-US" sz="2000" dirty="0" smtClean="0"/>
              <a:t>Diane Garrett, Information Security Officer</a:t>
            </a:r>
            <a:endParaRPr lang="en-US" sz="2000" dirty="0"/>
          </a:p>
        </p:txBody>
      </p:sp>
      <p:sp>
        <p:nvSpPr>
          <p:cNvPr id="6" name="Rectangle 4"/>
          <p:cNvSpPr txBox="1">
            <a:spLocks noChangeArrowheads="1"/>
          </p:cNvSpPr>
          <p:nvPr/>
        </p:nvSpPr>
        <p:spPr bwMode="auto">
          <a:xfrm>
            <a:off x="2057400" y="3352800"/>
            <a:ext cx="6705600" cy="9144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1"/>
                </a:solidFill>
                <a:effectLst/>
                <a:uLnTx/>
                <a:uFillTx/>
                <a:latin typeface="+mj-lt"/>
                <a:ea typeface="+mj-ea"/>
                <a:cs typeface="+mj-cs"/>
              </a:rPr>
              <a:t>Responsibilities &amp; Procedures</a:t>
            </a:r>
            <a:br>
              <a:rPr kumimoji="0" lang="en-US" sz="2400" b="1" i="0" u="none" strike="noStrike" kern="0" cap="none" spc="0" normalizeH="0" baseline="0" noProof="0" dirty="0" smtClean="0">
                <a:ln>
                  <a:noFill/>
                </a:ln>
                <a:solidFill>
                  <a:schemeClr val="tx1"/>
                </a:solidFill>
                <a:effectLst/>
                <a:uLnTx/>
                <a:uFillTx/>
                <a:latin typeface="+mj-lt"/>
                <a:ea typeface="+mj-ea"/>
                <a:cs typeface="+mj-cs"/>
              </a:rPr>
            </a:br>
            <a:endParaRPr kumimoji="0" lang="en-US" sz="2400" b="1" i="0" u="none" strike="noStrike" kern="0" cap="none" spc="0" normalizeH="0" baseline="0" noProof="0" dirty="0" smtClean="0">
              <a:ln>
                <a:noFill/>
              </a:ln>
              <a:solidFill>
                <a:schemeClr val="tx1"/>
              </a:solidFill>
              <a:effectLst/>
              <a:uLnTx/>
              <a:uFillTx/>
              <a:latin typeface="+mj-lt"/>
              <a:ea typeface="+mj-ea"/>
              <a:cs typeface="+mj-cs"/>
            </a:endParaRPr>
          </a:p>
        </p:txBody>
      </p:sp>
      <p:sp>
        <p:nvSpPr>
          <p:cNvPr id="7" name="Slide Number Placeholder 6"/>
          <p:cNvSpPr>
            <a:spLocks noGrp="1"/>
          </p:cNvSpPr>
          <p:nvPr>
            <p:ph type="sldNum" sz="quarter" idx="4"/>
          </p:nvPr>
        </p:nvSpPr>
        <p:spPr/>
        <p:txBody>
          <a:bodyPr/>
          <a:lstStyle/>
          <a:p>
            <a:fld id="{925A8194-9C50-40B5-B075-6A6B87AD5013}"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2133600" y="2133600"/>
            <a:ext cx="6324600" cy="4114800"/>
          </a:xfrm>
        </p:spPr>
        <p:txBody>
          <a:bodyPr/>
          <a:lstStyle/>
          <a:p>
            <a:pPr lvl="2"/>
            <a:r>
              <a:rPr lang="en-US" sz="2400" dirty="0" smtClean="0">
                <a:solidFill>
                  <a:schemeClr val="tx1"/>
                </a:solidFill>
                <a:latin typeface="+mn-lt"/>
              </a:rPr>
              <a:t>Confirm that controls are in place to ensure the confidentiality, integrity, and availability of data and other assigned information resources. </a:t>
            </a:r>
          </a:p>
          <a:p>
            <a:pPr lvl="2"/>
            <a:r>
              <a:rPr lang="en-US" sz="2400" dirty="0" smtClean="0">
                <a:solidFill>
                  <a:srgbClr val="00FF00"/>
                </a:solidFill>
                <a:latin typeface="+mn-lt"/>
              </a:rPr>
              <a:t>Assign custody of information resources assets </a:t>
            </a:r>
          </a:p>
          <a:p>
            <a:pPr lvl="2"/>
            <a:r>
              <a:rPr lang="en-US" sz="2400" dirty="0" smtClean="0">
                <a:solidFill>
                  <a:srgbClr val="00FF00"/>
                </a:solidFill>
                <a:latin typeface="+mn-lt"/>
              </a:rPr>
              <a:t>Provide appropriate authority to implement security controls and procedures. </a:t>
            </a:r>
          </a:p>
          <a:p>
            <a:pPr lvl="2">
              <a:buNone/>
            </a:pPr>
            <a:endParaRPr lang="en-US" sz="2800" dirty="0" smtClean="0">
              <a:solidFill>
                <a:schemeClr val="tx1"/>
              </a:solidFill>
              <a:latin typeface="+mn-lt"/>
            </a:endParaRPr>
          </a:p>
        </p:txBody>
      </p:sp>
      <p:sp>
        <p:nvSpPr>
          <p:cNvPr id="3" name="Slide Number Placeholder 2"/>
          <p:cNvSpPr>
            <a:spLocks noGrp="1"/>
          </p:cNvSpPr>
          <p:nvPr>
            <p:ph type="sldNum" sz="quarter" idx="12"/>
          </p:nvPr>
        </p:nvSpPr>
        <p:spPr/>
        <p:txBody>
          <a:bodyPr/>
          <a:lstStyle/>
          <a:p>
            <a:fld id="{C02637A7-2AE7-4D27-A137-D1560EB5B31F}"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2133600" y="2209800"/>
            <a:ext cx="6324600" cy="4114800"/>
          </a:xfrm>
        </p:spPr>
        <p:txBody>
          <a:bodyPr/>
          <a:lstStyle/>
          <a:p>
            <a:pPr lvl="2"/>
            <a:r>
              <a:rPr lang="en-US" sz="2400" dirty="0" smtClean="0">
                <a:solidFill>
                  <a:srgbClr val="00FF00"/>
                </a:solidFill>
                <a:latin typeface="+mn-lt"/>
              </a:rPr>
              <a:t>Review access lists based on documented risk management decisions. </a:t>
            </a:r>
          </a:p>
          <a:p>
            <a:pPr lvl="2"/>
            <a:r>
              <a:rPr lang="en-US" sz="2400" dirty="0" smtClean="0">
                <a:solidFill>
                  <a:schemeClr val="tx1"/>
                </a:solidFill>
                <a:latin typeface="+mn-lt"/>
              </a:rPr>
              <a:t>Approve, justify, document, and be accountable for exceptions to security controls. </a:t>
            </a:r>
          </a:p>
          <a:p>
            <a:pPr lvl="2"/>
            <a:r>
              <a:rPr lang="en-US" sz="2400" dirty="0" smtClean="0">
                <a:solidFill>
                  <a:schemeClr val="tx1"/>
                </a:solidFill>
                <a:latin typeface="+mn-lt"/>
              </a:rPr>
              <a:t>The information owner shall coordinate exceptions to security controls with the agency information security officer</a:t>
            </a:r>
          </a:p>
        </p:txBody>
      </p:sp>
      <p:sp>
        <p:nvSpPr>
          <p:cNvPr id="3" name="Slide Number Placeholder 2"/>
          <p:cNvSpPr>
            <a:spLocks noGrp="1"/>
          </p:cNvSpPr>
          <p:nvPr>
            <p:ph type="sldNum" sz="quarter" idx="12"/>
          </p:nvPr>
        </p:nvSpPr>
        <p:spPr/>
        <p:txBody>
          <a:bodyPr/>
          <a:lstStyle/>
          <a:p>
            <a:fld id="{C02637A7-2AE7-4D27-A137-D1560EB5B31F}"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2133600" y="2667000"/>
            <a:ext cx="6324600" cy="2438400"/>
          </a:xfrm>
        </p:spPr>
        <p:txBody>
          <a:bodyPr/>
          <a:lstStyle/>
          <a:p>
            <a:pPr lvl="2"/>
            <a:r>
              <a:rPr lang="en-US" sz="2400" dirty="0" smtClean="0">
                <a:solidFill>
                  <a:srgbClr val="00FF00"/>
                </a:solidFill>
                <a:latin typeface="+mn-lt"/>
              </a:rPr>
              <a:t>The information owner, with the concurrence of the state agency head or his or her designated representative(s), is responsible for classifying business functional information.</a:t>
            </a:r>
          </a:p>
        </p:txBody>
      </p:sp>
      <p:sp>
        <p:nvSpPr>
          <p:cNvPr id="3" name="Slide Number Placeholder 2"/>
          <p:cNvSpPr>
            <a:spLocks noGrp="1"/>
          </p:cNvSpPr>
          <p:nvPr>
            <p:ph type="sldNum" sz="quarter" idx="12"/>
          </p:nvPr>
        </p:nvSpPr>
        <p:spPr/>
        <p:txBody>
          <a:bodyPr/>
          <a:lstStyle/>
          <a:p>
            <a:fld id="{C02637A7-2AE7-4D27-A137-D1560EB5B31F}"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dirty="0" smtClean="0"/>
              <a:t>UTS 165 Language</a:t>
            </a:r>
            <a:endParaRPr lang="en-US" dirty="0"/>
          </a:p>
        </p:txBody>
      </p:sp>
      <p:sp>
        <p:nvSpPr>
          <p:cNvPr id="28675" name="Rectangle 3"/>
          <p:cNvSpPr>
            <a:spLocks noGrp="1" noChangeArrowheads="1"/>
          </p:cNvSpPr>
          <p:nvPr>
            <p:ph type="body" idx="1"/>
          </p:nvPr>
        </p:nvSpPr>
        <p:spPr>
          <a:xfrm>
            <a:off x="2133600" y="2286000"/>
            <a:ext cx="6324600" cy="3962400"/>
          </a:xfrm>
        </p:spPr>
        <p:txBody>
          <a:bodyPr/>
          <a:lstStyle/>
          <a:p>
            <a:pPr>
              <a:buNone/>
            </a:pPr>
            <a:r>
              <a:rPr lang="en-US" sz="2800" u="sng" dirty="0" smtClean="0"/>
              <a:t>Data Owner Definition:</a:t>
            </a:r>
          </a:p>
          <a:p>
            <a:pPr marL="0" indent="0">
              <a:buNone/>
            </a:pPr>
            <a:r>
              <a:rPr lang="en-US" dirty="0">
                <a:solidFill>
                  <a:schemeClr val="tx1"/>
                </a:solidFill>
                <a:latin typeface="+mn-lt"/>
                <a:ea typeface="+mn-ea"/>
                <a:cs typeface="+mn-cs"/>
              </a:rPr>
              <a:t>The manager or agent responsible for the business function that is supported by the information resource or the individual upon whom responsibility rests for carrying out the program that uses the resources.  The owner is responsible for establishing the controls that provide the security and authorizing access to the information resource. </a:t>
            </a:r>
            <a:endParaRPr lang="en-US" dirty="0"/>
          </a:p>
        </p:txBody>
      </p:sp>
      <p:sp>
        <p:nvSpPr>
          <p:cNvPr id="4" name="Slide Number Placeholder 3"/>
          <p:cNvSpPr>
            <a:spLocks noGrp="1"/>
          </p:cNvSpPr>
          <p:nvPr>
            <p:ph type="sldNum" sz="quarter" idx="12"/>
          </p:nvPr>
        </p:nvSpPr>
        <p:spPr/>
        <p:txBody>
          <a:bodyPr/>
          <a:lstStyle/>
          <a:p>
            <a:fld id="{C02637A7-2AE7-4D27-A137-D1560EB5B31F}"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2209800" y="2590800"/>
            <a:ext cx="6324600" cy="2819400"/>
          </a:xfrm>
        </p:spPr>
        <p:txBody>
          <a:bodyPr/>
          <a:lstStyle/>
          <a:p>
            <a:pPr marL="0" indent="0">
              <a:buNone/>
            </a:pPr>
            <a:r>
              <a:rPr lang="en-US" sz="2800" u="sng" dirty="0" smtClean="0">
                <a:solidFill>
                  <a:schemeClr val="tx1"/>
                </a:solidFill>
                <a:latin typeface="+mn-lt"/>
                <a:ea typeface="+mn-ea"/>
                <a:cs typeface="+mn-cs"/>
              </a:rPr>
              <a:t>Definition continued:</a:t>
            </a:r>
          </a:p>
          <a:p>
            <a:pPr marL="0" indent="0">
              <a:buNone/>
            </a:pPr>
            <a:r>
              <a:rPr lang="en-US" dirty="0" smtClean="0">
                <a:solidFill>
                  <a:schemeClr val="tx1"/>
                </a:solidFill>
                <a:latin typeface="+mn-lt"/>
                <a:ea typeface="+mn-ea"/>
                <a:cs typeface="+mn-cs"/>
              </a:rPr>
              <a:t>The owner of a collection of information is the person responsible for the business results of that system or the business use of the information.  Where appropriate, ownership may be shared.</a:t>
            </a:r>
            <a:endParaRPr lang="en-US" dirty="0"/>
          </a:p>
        </p:txBody>
      </p:sp>
      <p:sp>
        <p:nvSpPr>
          <p:cNvPr id="3" name="Slide Number Placeholder 2"/>
          <p:cNvSpPr>
            <a:spLocks noGrp="1"/>
          </p:cNvSpPr>
          <p:nvPr>
            <p:ph type="sldNum" sz="quarter" idx="12"/>
          </p:nvPr>
        </p:nvSpPr>
        <p:spPr/>
        <p:txBody>
          <a:bodyPr/>
          <a:lstStyle/>
          <a:p>
            <a:fld id="{C02637A7-2AE7-4D27-A137-D1560EB5B31F}"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sz="2800" dirty="0" smtClean="0"/>
              <a:t>UTS 165 Responsibilities</a:t>
            </a:r>
            <a:endParaRPr lang="en-US" sz="2800" dirty="0"/>
          </a:p>
        </p:txBody>
      </p:sp>
      <p:sp>
        <p:nvSpPr>
          <p:cNvPr id="30723" name="Rectangle 3"/>
          <p:cNvSpPr>
            <a:spLocks noGrp="1" noChangeArrowheads="1"/>
          </p:cNvSpPr>
          <p:nvPr>
            <p:ph type="body" idx="1"/>
          </p:nvPr>
        </p:nvSpPr>
        <p:spPr>
          <a:xfrm>
            <a:off x="2133600" y="2667000"/>
            <a:ext cx="6324600" cy="3048000"/>
          </a:xfrm>
        </p:spPr>
        <p:txBody>
          <a:bodyPr/>
          <a:lstStyle/>
          <a:p>
            <a:pPr marL="285750" lvl="2" indent="-285750"/>
            <a:r>
              <a:rPr lang="en-US" sz="2400" dirty="0">
                <a:solidFill>
                  <a:schemeClr val="tx1"/>
                </a:solidFill>
                <a:latin typeface="+mn-lt"/>
              </a:rPr>
              <a:t>Grants access to the Information System under his/her responsibility. </a:t>
            </a:r>
          </a:p>
          <a:p>
            <a:pPr marL="285750" lvl="2" indent="-285750"/>
            <a:r>
              <a:rPr lang="en-US" sz="2400" dirty="0">
                <a:solidFill>
                  <a:srgbClr val="00FF00"/>
                </a:solidFill>
                <a:latin typeface="+mn-lt"/>
              </a:rPr>
              <a:t>Classifies Digital Data based on Data sensitivity and risk. </a:t>
            </a:r>
          </a:p>
          <a:p>
            <a:pPr marL="285750" lvl="2" indent="-285750"/>
            <a:r>
              <a:rPr lang="en-US" sz="2400" dirty="0">
                <a:solidFill>
                  <a:schemeClr val="tx1"/>
                </a:solidFill>
                <a:latin typeface="+mn-lt"/>
              </a:rPr>
              <a:t>Backs up Data under his/her responsibility in accordance with risk management decisions and secures back up media. </a:t>
            </a:r>
          </a:p>
        </p:txBody>
      </p:sp>
      <p:sp>
        <p:nvSpPr>
          <p:cNvPr id="4" name="Slide Number Placeholder 3"/>
          <p:cNvSpPr>
            <a:spLocks noGrp="1"/>
          </p:cNvSpPr>
          <p:nvPr>
            <p:ph type="sldNum" sz="quarter" idx="12"/>
          </p:nvPr>
        </p:nvSpPr>
        <p:spPr/>
        <p:txBody>
          <a:bodyPr/>
          <a:lstStyle/>
          <a:p>
            <a:fld id="{C02637A7-2AE7-4D27-A137-D1560EB5B31F}"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0" y="1447800"/>
            <a:ext cx="6324600" cy="4724400"/>
          </a:xfrm>
        </p:spPr>
        <p:txBody>
          <a:bodyPr/>
          <a:lstStyle/>
          <a:p>
            <a:pPr marL="285750" lvl="1"/>
            <a:r>
              <a:rPr lang="en-US" sz="2400" b="1" dirty="0" smtClean="0">
                <a:solidFill>
                  <a:schemeClr val="tx1"/>
                </a:solidFill>
                <a:latin typeface="+mn-lt"/>
              </a:rPr>
              <a:t>Owner of Mission Critical  Information Resources</a:t>
            </a:r>
            <a:endParaRPr lang="en-US" sz="4000" dirty="0" smtClean="0">
              <a:solidFill>
                <a:schemeClr val="tx1"/>
              </a:solidFill>
              <a:latin typeface="+mn-lt"/>
            </a:endParaRPr>
          </a:p>
          <a:p>
            <a:pPr marL="347663" lvl="2" indent="-288925"/>
            <a:r>
              <a:rPr lang="en-US" sz="2400" dirty="0" smtClean="0">
                <a:solidFill>
                  <a:srgbClr val="00FF00"/>
                </a:solidFill>
                <a:latin typeface="+mn-lt"/>
              </a:rPr>
              <a:t>Designates an individual to serve as an Information Security Administrator (ISA) to implement information security policies and procedures and for reporting incidents to the ISO. </a:t>
            </a:r>
          </a:p>
          <a:p>
            <a:r>
              <a:rPr lang="en-US" dirty="0" smtClean="0">
                <a:solidFill>
                  <a:srgbClr val="00FF00"/>
                </a:solidFill>
                <a:latin typeface="+mn-lt"/>
                <a:ea typeface="+mn-ea"/>
                <a:cs typeface="+mn-cs"/>
              </a:rPr>
              <a:t>Performs an annual information security risk assessment and identifies, recommends, and documents acceptable risk levels for information resources under his/her authority.</a:t>
            </a:r>
            <a:endParaRPr lang="en-US" dirty="0" smtClean="0">
              <a:solidFill>
                <a:srgbClr val="00FF00"/>
              </a:solidFill>
            </a:endParaRPr>
          </a:p>
          <a:p>
            <a:pPr>
              <a:buNone/>
            </a:pPr>
            <a:endParaRPr lang="en-US" dirty="0"/>
          </a:p>
        </p:txBody>
      </p:sp>
      <p:sp>
        <p:nvSpPr>
          <p:cNvPr id="4" name="Slide Number Placeholder 3"/>
          <p:cNvSpPr>
            <a:spLocks noGrp="1"/>
          </p:cNvSpPr>
          <p:nvPr>
            <p:ph type="sldNum" sz="quarter" idx="12"/>
          </p:nvPr>
        </p:nvSpPr>
        <p:spPr/>
        <p:txBody>
          <a:bodyPr/>
          <a:lstStyle/>
          <a:p>
            <a:fld id="{C02637A7-2AE7-4D27-A137-D1560EB5B31F}"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Classification	</a:t>
            </a:r>
            <a:endParaRPr lang="en-US" dirty="0"/>
          </a:p>
        </p:txBody>
      </p:sp>
      <p:sp>
        <p:nvSpPr>
          <p:cNvPr id="3" name="Content Placeholder 2"/>
          <p:cNvSpPr>
            <a:spLocks noGrp="1"/>
          </p:cNvSpPr>
          <p:nvPr>
            <p:ph idx="1"/>
          </p:nvPr>
        </p:nvSpPr>
        <p:spPr/>
        <p:txBody>
          <a:bodyPr/>
          <a:lstStyle/>
          <a:p>
            <a:r>
              <a:rPr lang="en-US" dirty="0" smtClean="0"/>
              <a:t>To determine to what extent a resource needs to be protected, the data which resides on the system must be classified</a:t>
            </a:r>
          </a:p>
          <a:p>
            <a:r>
              <a:rPr lang="en-US" dirty="0" smtClean="0"/>
              <a:t>UT Tyler adopted UT Austin’s data classification guidelines</a:t>
            </a:r>
          </a:p>
          <a:p>
            <a:r>
              <a:rPr lang="en-US" dirty="0" smtClean="0"/>
              <a:t>http://www.uttyler.edu/ISO/dataclassification.html</a:t>
            </a:r>
            <a:endParaRPr lang="en-US" dirty="0"/>
          </a:p>
        </p:txBody>
      </p:sp>
      <p:sp>
        <p:nvSpPr>
          <p:cNvPr id="4" name="Slide Number Placeholder 3"/>
          <p:cNvSpPr>
            <a:spLocks noGrp="1"/>
          </p:cNvSpPr>
          <p:nvPr>
            <p:ph type="sldNum" sz="quarter" idx="12"/>
          </p:nvPr>
        </p:nvSpPr>
        <p:spPr/>
        <p:txBody>
          <a:bodyPr/>
          <a:lstStyle/>
          <a:p>
            <a:fld id="{C02637A7-2AE7-4D27-A137-D1560EB5B31F}"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905000"/>
            <a:ext cx="6629400" cy="1905000"/>
          </a:xfrm>
        </p:spPr>
        <p:txBody>
          <a:bodyPr/>
          <a:lstStyle/>
          <a:p>
            <a:pPr algn="ctr"/>
            <a:r>
              <a:rPr lang="en-US" sz="4400" dirty="0" smtClean="0"/>
              <a:t>3 Categories of Data</a:t>
            </a:r>
            <a:endParaRPr lang="en-US" sz="4400" dirty="0"/>
          </a:p>
        </p:txBody>
      </p:sp>
      <p:sp>
        <p:nvSpPr>
          <p:cNvPr id="3" name="Slide Number Placeholder 2"/>
          <p:cNvSpPr>
            <a:spLocks noGrp="1"/>
          </p:cNvSpPr>
          <p:nvPr>
            <p:ph type="sldNum" sz="quarter" idx="12"/>
          </p:nvPr>
        </p:nvSpPr>
        <p:spPr/>
        <p:txBody>
          <a:bodyPr/>
          <a:lstStyle/>
          <a:p>
            <a:fld id="{C02637A7-2AE7-4D27-A137-D1560EB5B31F}"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Category I data:</a:t>
            </a:r>
            <a:endParaRPr lang="en-US" dirty="0"/>
          </a:p>
        </p:txBody>
      </p:sp>
      <p:sp>
        <p:nvSpPr>
          <p:cNvPr id="3" name="Content Placeholder 2"/>
          <p:cNvSpPr>
            <a:spLocks noGrp="1"/>
          </p:cNvSpPr>
          <p:nvPr>
            <p:ph idx="1"/>
          </p:nvPr>
        </p:nvSpPr>
        <p:spPr/>
        <p:txBody>
          <a:bodyPr/>
          <a:lstStyle/>
          <a:p>
            <a:r>
              <a:rPr lang="en-US" dirty="0" smtClean="0"/>
              <a:t>University data protected specifically by federal or state law or University of Texas at Tyler rules and regulations.</a:t>
            </a:r>
          </a:p>
          <a:p>
            <a:pPr>
              <a:buNone/>
            </a:pPr>
            <a:endParaRPr lang="en-US" dirty="0" smtClean="0"/>
          </a:p>
          <a:p>
            <a:pPr lvl="1"/>
            <a:r>
              <a:rPr lang="en-US" dirty="0" smtClean="0"/>
              <a:t>Examples of Laws:</a:t>
            </a:r>
          </a:p>
          <a:p>
            <a:pPr lvl="2"/>
            <a:r>
              <a:rPr lang="en-US" dirty="0" smtClean="0"/>
              <a:t>FERPA</a:t>
            </a:r>
          </a:p>
          <a:p>
            <a:pPr lvl="2"/>
            <a:r>
              <a:rPr lang="en-US" dirty="0" smtClean="0"/>
              <a:t>HIPPA</a:t>
            </a:r>
          </a:p>
          <a:p>
            <a:pPr lvl="2"/>
            <a:r>
              <a:rPr lang="en-US" dirty="0" smtClean="0"/>
              <a:t>Texas Identity Theft Enforcement &amp; Protection Act</a:t>
            </a:r>
          </a:p>
          <a:p>
            <a:endParaRPr lang="en-US" dirty="0"/>
          </a:p>
        </p:txBody>
      </p:sp>
      <p:sp>
        <p:nvSpPr>
          <p:cNvPr id="4" name="Slide Number Placeholder 3"/>
          <p:cNvSpPr>
            <a:spLocks noGrp="1"/>
          </p:cNvSpPr>
          <p:nvPr>
            <p:ph type="sldNum" sz="quarter" idx="12"/>
          </p:nvPr>
        </p:nvSpPr>
        <p:spPr/>
        <p:txBody>
          <a:bodyPr/>
          <a:lstStyle/>
          <a:p>
            <a:fld id="{C02637A7-2AE7-4D27-A137-D1560EB5B31F}"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I need training?</a:t>
            </a:r>
            <a:endParaRPr lang="en-US" dirty="0"/>
          </a:p>
        </p:txBody>
      </p:sp>
      <p:sp>
        <p:nvSpPr>
          <p:cNvPr id="3" name="Content Placeholder 2"/>
          <p:cNvSpPr>
            <a:spLocks noGrp="1"/>
          </p:cNvSpPr>
          <p:nvPr>
            <p:ph idx="1"/>
          </p:nvPr>
        </p:nvSpPr>
        <p:spPr/>
        <p:txBody>
          <a:bodyPr/>
          <a:lstStyle/>
          <a:p>
            <a:r>
              <a:rPr lang="en-US" dirty="0" smtClean="0"/>
              <a:t>In the past Information Resources (central IT) managed &amp; owned most of the data on our campus</a:t>
            </a:r>
          </a:p>
          <a:p>
            <a:pPr lvl="0"/>
            <a:r>
              <a:rPr lang="en-US" dirty="0" smtClean="0"/>
              <a:t>Several areas have information resources outside of central IT’s operations in outlying areas of our University have set up resources</a:t>
            </a:r>
          </a:p>
          <a:p>
            <a:r>
              <a:rPr lang="en-US" dirty="0" smtClean="0"/>
              <a:t>With decentralized data ownership, the need for training is essential to comply with state law and UT System policy</a:t>
            </a:r>
            <a:endParaRPr lang="en-US" dirty="0"/>
          </a:p>
        </p:txBody>
      </p:sp>
      <p:sp>
        <p:nvSpPr>
          <p:cNvPr id="4" name="Slide Number Placeholder 3"/>
          <p:cNvSpPr>
            <a:spLocks noGrp="1"/>
          </p:cNvSpPr>
          <p:nvPr>
            <p:ph type="sldNum" sz="quarter" idx="12"/>
          </p:nvPr>
        </p:nvSpPr>
        <p:spPr/>
        <p:txBody>
          <a:bodyPr/>
          <a:lstStyle/>
          <a:p>
            <a:fld id="{C02637A7-2AE7-4D27-A137-D1560EB5B31F}"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Category I data:</a:t>
            </a:r>
            <a:endParaRPr lang="en-US" dirty="0"/>
          </a:p>
        </p:txBody>
      </p:sp>
      <p:sp>
        <p:nvSpPr>
          <p:cNvPr id="3" name="Content Placeholder 2"/>
          <p:cNvSpPr>
            <a:spLocks noGrp="1"/>
          </p:cNvSpPr>
          <p:nvPr>
            <p:ph idx="1"/>
          </p:nvPr>
        </p:nvSpPr>
        <p:spPr/>
        <p:txBody>
          <a:bodyPr/>
          <a:lstStyle/>
          <a:p>
            <a:r>
              <a:rPr lang="en-US" dirty="0" smtClean="0"/>
              <a:t>Social Security number </a:t>
            </a:r>
          </a:p>
          <a:p>
            <a:r>
              <a:rPr lang="en-US" dirty="0" smtClean="0"/>
              <a:t>Credit Card Numbers</a:t>
            </a:r>
          </a:p>
          <a:p>
            <a:r>
              <a:rPr lang="en-US" dirty="0" smtClean="0"/>
              <a:t>Grades (including test scores, assignments, and class grades) </a:t>
            </a:r>
          </a:p>
          <a:p>
            <a:r>
              <a:rPr lang="en-US" dirty="0" smtClean="0"/>
              <a:t>Personal vehicle information </a:t>
            </a:r>
          </a:p>
          <a:p>
            <a:r>
              <a:rPr lang="en-US" dirty="0" smtClean="0"/>
              <a:t>Access device numbers (building access code, etc.) </a:t>
            </a:r>
          </a:p>
          <a:p>
            <a:r>
              <a:rPr lang="en-US" dirty="0" smtClean="0"/>
              <a:t>Biometric identifiers and full face images </a:t>
            </a:r>
          </a:p>
        </p:txBody>
      </p:sp>
      <p:sp>
        <p:nvSpPr>
          <p:cNvPr id="4" name="Slide Number Placeholder 3"/>
          <p:cNvSpPr>
            <a:spLocks noGrp="1"/>
          </p:cNvSpPr>
          <p:nvPr>
            <p:ph type="sldNum" sz="quarter" idx="12"/>
          </p:nvPr>
        </p:nvSpPr>
        <p:spPr/>
        <p:txBody>
          <a:bodyPr/>
          <a:lstStyle/>
          <a:p>
            <a:fld id="{C02637A7-2AE7-4D27-A137-D1560EB5B31F}"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Cat I data:</a:t>
            </a:r>
            <a:endParaRPr lang="en-US" dirty="0"/>
          </a:p>
        </p:txBody>
      </p:sp>
      <p:sp>
        <p:nvSpPr>
          <p:cNvPr id="3" name="Content Placeholder 2"/>
          <p:cNvSpPr>
            <a:spLocks noGrp="1"/>
          </p:cNvSpPr>
          <p:nvPr>
            <p:ph idx="1"/>
          </p:nvPr>
        </p:nvSpPr>
        <p:spPr>
          <a:xfrm>
            <a:off x="2133600" y="2819400"/>
            <a:ext cx="6324600" cy="2895600"/>
          </a:xfrm>
        </p:spPr>
        <p:txBody>
          <a:bodyPr/>
          <a:lstStyle/>
          <a:p>
            <a:r>
              <a:rPr lang="en-US" dirty="0" smtClean="0"/>
              <a:t>Patient Medical/Health Information (HIPPA) protected data </a:t>
            </a:r>
          </a:p>
          <a:p>
            <a:r>
              <a:rPr lang="en-US" dirty="0" smtClean="0"/>
              <a:t>Payment Guarantor's information </a:t>
            </a:r>
          </a:p>
          <a:p>
            <a:r>
              <a:rPr lang="en-US" dirty="0" smtClean="0"/>
              <a:t>Human subject information </a:t>
            </a:r>
          </a:p>
          <a:p>
            <a:r>
              <a:rPr lang="en-US" dirty="0" smtClean="0"/>
              <a:t>Sensitive digital research data </a:t>
            </a:r>
          </a:p>
          <a:p>
            <a:pPr>
              <a:buNone/>
            </a:pPr>
            <a:endParaRPr lang="en-US" dirty="0"/>
          </a:p>
        </p:txBody>
      </p:sp>
      <p:sp>
        <p:nvSpPr>
          <p:cNvPr id="4" name="Slide Number Placeholder 3"/>
          <p:cNvSpPr>
            <a:spLocks noGrp="1"/>
          </p:cNvSpPr>
          <p:nvPr>
            <p:ph type="sldNum" sz="quarter" idx="12"/>
          </p:nvPr>
        </p:nvSpPr>
        <p:spPr/>
        <p:txBody>
          <a:bodyPr/>
          <a:lstStyle/>
          <a:p>
            <a:fld id="{C02637A7-2AE7-4D27-A137-D1560EB5B31F}"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Category II data: </a:t>
            </a:r>
            <a:endParaRPr lang="en-US" dirty="0"/>
          </a:p>
        </p:txBody>
      </p:sp>
      <p:sp>
        <p:nvSpPr>
          <p:cNvPr id="3" name="Content Placeholder 2"/>
          <p:cNvSpPr>
            <a:spLocks noGrp="1"/>
          </p:cNvSpPr>
          <p:nvPr>
            <p:ph idx="1"/>
          </p:nvPr>
        </p:nvSpPr>
        <p:spPr/>
        <p:txBody>
          <a:bodyPr/>
          <a:lstStyle/>
          <a:p>
            <a:r>
              <a:rPr lang="en-US" dirty="0" smtClean="0"/>
              <a:t>University data not otherwise identified as Category-I data, but which are releasable in accordance with the Texas Public Information Act (e.g., contents of specific e-mail, date of birth, salary, etc.) Such data must be appropriately protected to ensure a controlled and lawful release.</a:t>
            </a:r>
          </a:p>
          <a:p>
            <a:endParaRPr lang="en-US" dirty="0"/>
          </a:p>
        </p:txBody>
      </p:sp>
      <p:sp>
        <p:nvSpPr>
          <p:cNvPr id="4" name="Slide Number Placeholder 3"/>
          <p:cNvSpPr>
            <a:spLocks noGrp="1"/>
          </p:cNvSpPr>
          <p:nvPr>
            <p:ph type="sldNum" sz="quarter" idx="12"/>
          </p:nvPr>
        </p:nvSpPr>
        <p:spPr/>
        <p:txBody>
          <a:bodyPr/>
          <a:lstStyle/>
          <a:p>
            <a:fld id="{C02637A7-2AE7-4D27-A137-D1560EB5B31F}"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Category II data:</a:t>
            </a:r>
            <a:endParaRPr lang="en-US" dirty="0"/>
          </a:p>
        </p:txBody>
      </p:sp>
      <p:sp>
        <p:nvSpPr>
          <p:cNvPr id="3" name="Content Placeholder 2"/>
          <p:cNvSpPr>
            <a:spLocks noGrp="1"/>
          </p:cNvSpPr>
          <p:nvPr>
            <p:ph idx="1"/>
          </p:nvPr>
        </p:nvSpPr>
        <p:spPr/>
        <p:txBody>
          <a:bodyPr/>
          <a:lstStyle/>
          <a:p>
            <a:r>
              <a:rPr lang="en-US" dirty="0" smtClean="0"/>
              <a:t>The calendar for a university official or employee </a:t>
            </a:r>
          </a:p>
          <a:p>
            <a:r>
              <a:rPr lang="en-US" dirty="0" smtClean="0"/>
              <a:t>The emails of a university official or employee containing sensitive information </a:t>
            </a:r>
          </a:p>
          <a:p>
            <a:r>
              <a:rPr lang="en-US" dirty="0" smtClean="0"/>
              <a:t>Date of birth, place of birth of students or employees </a:t>
            </a:r>
          </a:p>
          <a:p>
            <a:r>
              <a:rPr lang="en-US" dirty="0" smtClean="0"/>
              <a:t>Internal audit data </a:t>
            </a:r>
          </a:p>
          <a:p>
            <a:pPr>
              <a:buNone/>
            </a:pPr>
            <a:endParaRPr lang="en-US" dirty="0" smtClean="0"/>
          </a:p>
        </p:txBody>
      </p:sp>
      <p:sp>
        <p:nvSpPr>
          <p:cNvPr id="4" name="Slide Number Placeholder 3"/>
          <p:cNvSpPr>
            <a:spLocks noGrp="1"/>
          </p:cNvSpPr>
          <p:nvPr>
            <p:ph type="sldNum" sz="quarter" idx="12"/>
          </p:nvPr>
        </p:nvSpPr>
        <p:spPr/>
        <p:txBody>
          <a:bodyPr/>
          <a:lstStyle/>
          <a:p>
            <a:fld id="{C02637A7-2AE7-4D27-A137-D1560EB5B31F}"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Cat II data:</a:t>
            </a:r>
            <a:endParaRPr lang="en-US" dirty="0"/>
          </a:p>
        </p:txBody>
      </p:sp>
      <p:sp>
        <p:nvSpPr>
          <p:cNvPr id="3" name="Content Placeholder 2"/>
          <p:cNvSpPr>
            <a:spLocks noGrp="1"/>
          </p:cNvSpPr>
          <p:nvPr>
            <p:ph idx="1"/>
          </p:nvPr>
        </p:nvSpPr>
        <p:spPr>
          <a:xfrm>
            <a:off x="2209800" y="2895600"/>
            <a:ext cx="6324600" cy="2514600"/>
          </a:xfrm>
        </p:spPr>
        <p:txBody>
          <a:bodyPr/>
          <a:lstStyle/>
          <a:p>
            <a:r>
              <a:rPr lang="en-US" dirty="0" smtClean="0"/>
              <a:t>Student evaluations of a specific faculty member </a:t>
            </a:r>
          </a:p>
          <a:p>
            <a:r>
              <a:rPr lang="en-US" dirty="0" smtClean="0"/>
              <a:t>Human subjects research data with no personal identifying information </a:t>
            </a:r>
          </a:p>
          <a:p>
            <a:pPr>
              <a:buNone/>
            </a:pPr>
            <a:endParaRPr lang="en-US" dirty="0"/>
          </a:p>
        </p:txBody>
      </p:sp>
      <p:sp>
        <p:nvSpPr>
          <p:cNvPr id="4" name="Slide Number Placeholder 3"/>
          <p:cNvSpPr>
            <a:spLocks noGrp="1"/>
          </p:cNvSpPr>
          <p:nvPr>
            <p:ph type="sldNum" sz="quarter" idx="12"/>
          </p:nvPr>
        </p:nvSpPr>
        <p:spPr/>
        <p:txBody>
          <a:bodyPr/>
          <a:lstStyle/>
          <a:p>
            <a:fld id="{C02637A7-2AE7-4D27-A137-D1560EB5B31F}"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Category III data: </a:t>
            </a:r>
            <a:endParaRPr lang="en-US" dirty="0"/>
          </a:p>
        </p:txBody>
      </p:sp>
      <p:sp>
        <p:nvSpPr>
          <p:cNvPr id="3" name="Content Placeholder 2"/>
          <p:cNvSpPr>
            <a:spLocks noGrp="1"/>
          </p:cNvSpPr>
          <p:nvPr>
            <p:ph idx="1"/>
          </p:nvPr>
        </p:nvSpPr>
        <p:spPr/>
        <p:txBody>
          <a:bodyPr/>
          <a:lstStyle/>
          <a:p>
            <a:r>
              <a:rPr lang="en-US" dirty="0" smtClean="0"/>
              <a:t>University data not otherwise identified as Category-I or Category-II data (e.g., publicly available).</a:t>
            </a:r>
            <a:endParaRPr lang="en-US" dirty="0"/>
          </a:p>
        </p:txBody>
      </p:sp>
      <p:sp>
        <p:nvSpPr>
          <p:cNvPr id="4" name="Slide Number Placeholder 3"/>
          <p:cNvSpPr>
            <a:spLocks noGrp="1"/>
          </p:cNvSpPr>
          <p:nvPr>
            <p:ph type="sldNum" sz="quarter" idx="12"/>
          </p:nvPr>
        </p:nvSpPr>
        <p:spPr/>
        <p:txBody>
          <a:bodyPr/>
          <a:lstStyle/>
          <a:p>
            <a:fld id="{C02637A7-2AE7-4D27-A137-D1560EB5B31F}"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Category III data:</a:t>
            </a:r>
            <a:endParaRPr lang="en-US" dirty="0"/>
          </a:p>
        </p:txBody>
      </p:sp>
      <p:sp>
        <p:nvSpPr>
          <p:cNvPr id="3" name="Content Placeholder 2"/>
          <p:cNvSpPr>
            <a:spLocks noGrp="1"/>
          </p:cNvSpPr>
          <p:nvPr>
            <p:ph idx="1"/>
          </p:nvPr>
        </p:nvSpPr>
        <p:spPr/>
        <p:txBody>
          <a:bodyPr/>
          <a:lstStyle/>
          <a:p>
            <a:r>
              <a:rPr lang="en-US" dirty="0" smtClean="0"/>
              <a:t>Departmental Web site </a:t>
            </a:r>
          </a:p>
          <a:p>
            <a:r>
              <a:rPr lang="en-US" dirty="0" smtClean="0"/>
              <a:t>Blogs </a:t>
            </a:r>
          </a:p>
          <a:p>
            <a:r>
              <a:rPr lang="en-US" dirty="0" smtClean="0"/>
              <a:t>Library data and holdings </a:t>
            </a:r>
          </a:p>
          <a:p>
            <a:r>
              <a:rPr lang="en-US" dirty="0" smtClean="0"/>
              <a:t>Public phone directory </a:t>
            </a:r>
          </a:p>
          <a:p>
            <a:r>
              <a:rPr lang="en-US" dirty="0" smtClean="0"/>
              <a:t>Course catalog and curriculum information </a:t>
            </a:r>
          </a:p>
          <a:p>
            <a:r>
              <a:rPr lang="en-US" dirty="0" smtClean="0"/>
              <a:t>General benefits information </a:t>
            </a:r>
          </a:p>
          <a:p>
            <a:pPr>
              <a:buNone/>
            </a:pPr>
            <a:endParaRPr lang="en-US" dirty="0" smtClean="0"/>
          </a:p>
        </p:txBody>
      </p:sp>
      <p:sp>
        <p:nvSpPr>
          <p:cNvPr id="4" name="Slide Number Placeholder 3"/>
          <p:cNvSpPr>
            <a:spLocks noGrp="1"/>
          </p:cNvSpPr>
          <p:nvPr>
            <p:ph type="sldNum" sz="quarter" idx="12"/>
          </p:nvPr>
        </p:nvSpPr>
        <p:spPr/>
        <p:txBody>
          <a:bodyPr/>
          <a:lstStyle/>
          <a:p>
            <a:fld id="{C02637A7-2AE7-4D27-A137-D1560EB5B31F}"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Cat III data:</a:t>
            </a:r>
            <a:endParaRPr lang="en-US" dirty="0"/>
          </a:p>
        </p:txBody>
      </p:sp>
      <p:sp>
        <p:nvSpPr>
          <p:cNvPr id="3" name="Content Placeholder 2"/>
          <p:cNvSpPr>
            <a:spLocks noGrp="1"/>
          </p:cNvSpPr>
          <p:nvPr>
            <p:ph idx="1"/>
          </p:nvPr>
        </p:nvSpPr>
        <p:spPr/>
        <p:txBody>
          <a:bodyPr/>
          <a:lstStyle/>
          <a:p>
            <a:r>
              <a:rPr lang="en-US" dirty="0" smtClean="0"/>
              <a:t>Enrollment figures </a:t>
            </a:r>
          </a:p>
          <a:p>
            <a:r>
              <a:rPr lang="en-US" dirty="0" smtClean="0"/>
              <a:t>Publicized research findings </a:t>
            </a:r>
          </a:p>
          <a:p>
            <a:r>
              <a:rPr lang="en-US" dirty="0" smtClean="0"/>
              <a:t>State budget </a:t>
            </a:r>
          </a:p>
          <a:p>
            <a:r>
              <a:rPr lang="en-US" dirty="0" smtClean="0"/>
              <a:t>All public information </a:t>
            </a:r>
          </a:p>
          <a:p>
            <a:pPr>
              <a:buNone/>
            </a:pPr>
            <a:endParaRPr lang="en-US" dirty="0"/>
          </a:p>
        </p:txBody>
      </p:sp>
      <p:sp>
        <p:nvSpPr>
          <p:cNvPr id="4" name="Slide Number Placeholder 3"/>
          <p:cNvSpPr>
            <a:spLocks noGrp="1"/>
          </p:cNvSpPr>
          <p:nvPr>
            <p:ph type="sldNum" sz="quarter" idx="12"/>
          </p:nvPr>
        </p:nvSpPr>
        <p:spPr/>
        <p:txBody>
          <a:bodyPr/>
          <a:lstStyle/>
          <a:p>
            <a:fld id="{C02637A7-2AE7-4D27-A137-D1560EB5B31F}"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0"/>
            <a:ext cx="6629400" cy="1981200"/>
          </a:xfrm>
        </p:spPr>
        <p:txBody>
          <a:bodyPr/>
          <a:lstStyle/>
          <a:p>
            <a:pPr algn="ctr"/>
            <a:r>
              <a:rPr lang="en-US" sz="4400" dirty="0" smtClean="0"/>
              <a:t>Road Map </a:t>
            </a:r>
            <a:br>
              <a:rPr lang="en-US" sz="4400" dirty="0" smtClean="0"/>
            </a:br>
            <a:r>
              <a:rPr lang="en-US" sz="4400" dirty="0" smtClean="0"/>
              <a:t>To </a:t>
            </a:r>
            <a:br>
              <a:rPr lang="en-US" sz="4400" dirty="0" smtClean="0"/>
            </a:br>
            <a:r>
              <a:rPr lang="en-US" sz="4400" dirty="0" smtClean="0"/>
              <a:t>Compliance</a:t>
            </a:r>
            <a:endParaRPr lang="en-US" sz="4400" dirty="0"/>
          </a:p>
        </p:txBody>
      </p:sp>
      <p:sp>
        <p:nvSpPr>
          <p:cNvPr id="3" name="Slide Number Placeholder 2"/>
          <p:cNvSpPr>
            <a:spLocks noGrp="1"/>
          </p:cNvSpPr>
          <p:nvPr>
            <p:ph type="sldNum" sz="quarter" idx="12"/>
          </p:nvPr>
        </p:nvSpPr>
        <p:spPr/>
        <p:txBody>
          <a:bodyPr/>
          <a:lstStyle/>
          <a:p>
            <a:fld id="{C02637A7-2AE7-4D27-A137-D1560EB5B31F}"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20" name="AutoShape 4"/>
          <p:cNvSpPr>
            <a:spLocks noChangeArrowheads="1"/>
          </p:cNvSpPr>
          <p:nvPr/>
        </p:nvSpPr>
        <p:spPr bwMode="auto">
          <a:xfrm>
            <a:off x="838200" y="5867400"/>
            <a:ext cx="838200" cy="609600"/>
          </a:xfrm>
          <a:prstGeom prst="star5">
            <a:avLst/>
          </a:prstGeom>
          <a:solidFill>
            <a:srgbClr val="FFC000"/>
          </a:solidFill>
          <a:ln w="9525">
            <a:solidFill>
              <a:schemeClr val="tx1"/>
            </a:solidFill>
            <a:miter lim="800000"/>
            <a:headEnd/>
            <a:tailEnd/>
          </a:ln>
          <a:effectLst/>
        </p:spPr>
        <p:txBody>
          <a:bodyPr wrap="none" anchor="ctr"/>
          <a:lstStyle/>
          <a:p>
            <a:pPr algn="ctr"/>
            <a:r>
              <a:rPr lang="en-US" dirty="0">
                <a:latin typeface="+mn-lt"/>
              </a:rPr>
              <a:t>1</a:t>
            </a:r>
          </a:p>
        </p:txBody>
      </p:sp>
      <p:sp>
        <p:nvSpPr>
          <p:cNvPr id="137221" name="AutoShape 5"/>
          <p:cNvSpPr>
            <a:spLocks noGrp="1" noChangeArrowheads="1"/>
          </p:cNvSpPr>
          <p:nvPr>
            <p:ph type="body" idx="1"/>
          </p:nvPr>
        </p:nvSpPr>
        <p:spPr>
          <a:xfrm>
            <a:off x="5410200" y="0"/>
            <a:ext cx="2819400" cy="1371600"/>
          </a:xfrm>
          <a:prstGeom prst="star5">
            <a:avLst/>
          </a:prstGeom>
          <a:solidFill>
            <a:schemeClr val="accent1"/>
          </a:solidFill>
          <a:ln cap="flat">
            <a:solidFill>
              <a:schemeClr val="tx1"/>
            </a:solidFill>
            <a:headEnd type="none" w="med" len="med"/>
            <a:tailEnd type="none" w="med" len="med"/>
          </a:ln>
        </p:spPr>
        <p:txBody>
          <a:bodyPr/>
          <a:lstStyle/>
          <a:p>
            <a:pPr>
              <a:lnSpc>
                <a:spcPct val="80000"/>
              </a:lnSpc>
              <a:buFont typeface="Wingdings" pitchFamily="2" charset="2"/>
              <a:buNone/>
            </a:pPr>
            <a:r>
              <a:rPr lang="en-US" sz="1400" b="1" dirty="0" smtClean="0"/>
              <a:t>Compliant</a:t>
            </a:r>
            <a:endParaRPr lang="en-US" sz="1400" b="1" dirty="0"/>
          </a:p>
        </p:txBody>
      </p:sp>
      <p:sp>
        <p:nvSpPr>
          <p:cNvPr id="137222" name="AutoShape 6"/>
          <p:cNvSpPr>
            <a:spLocks noChangeArrowheads="1"/>
          </p:cNvSpPr>
          <p:nvPr/>
        </p:nvSpPr>
        <p:spPr bwMode="auto">
          <a:xfrm>
            <a:off x="1371600" y="5181600"/>
            <a:ext cx="838200" cy="609600"/>
          </a:xfrm>
          <a:prstGeom prst="star5">
            <a:avLst/>
          </a:prstGeom>
          <a:solidFill>
            <a:srgbClr val="FFC000"/>
          </a:solidFill>
          <a:ln w="9525">
            <a:solidFill>
              <a:schemeClr val="tx1"/>
            </a:solidFill>
            <a:miter lim="800000"/>
            <a:headEnd/>
            <a:tailEnd/>
          </a:ln>
          <a:effectLst/>
        </p:spPr>
        <p:txBody>
          <a:bodyPr wrap="none" anchor="ctr"/>
          <a:lstStyle/>
          <a:p>
            <a:pPr algn="ctr"/>
            <a:r>
              <a:rPr lang="en-US" dirty="0">
                <a:latin typeface="+mn-lt"/>
              </a:rPr>
              <a:t>2</a:t>
            </a:r>
          </a:p>
        </p:txBody>
      </p:sp>
      <p:sp>
        <p:nvSpPr>
          <p:cNvPr id="137223" name="AutoShape 7"/>
          <p:cNvSpPr>
            <a:spLocks noChangeArrowheads="1"/>
          </p:cNvSpPr>
          <p:nvPr/>
        </p:nvSpPr>
        <p:spPr bwMode="auto">
          <a:xfrm>
            <a:off x="1981200" y="4495800"/>
            <a:ext cx="838200" cy="609600"/>
          </a:xfrm>
          <a:prstGeom prst="star5">
            <a:avLst/>
          </a:prstGeom>
          <a:solidFill>
            <a:srgbClr val="FFC000"/>
          </a:solidFill>
          <a:ln w="9525">
            <a:solidFill>
              <a:schemeClr val="tx1"/>
            </a:solidFill>
            <a:miter lim="800000"/>
            <a:headEnd/>
            <a:tailEnd/>
          </a:ln>
          <a:effectLst/>
        </p:spPr>
        <p:txBody>
          <a:bodyPr wrap="none" anchor="ctr"/>
          <a:lstStyle/>
          <a:p>
            <a:pPr algn="ctr"/>
            <a:r>
              <a:rPr lang="en-US" dirty="0">
                <a:latin typeface="+mn-lt"/>
              </a:rPr>
              <a:t>3</a:t>
            </a:r>
          </a:p>
        </p:txBody>
      </p:sp>
      <p:sp>
        <p:nvSpPr>
          <p:cNvPr id="137224" name="AutoShape 8"/>
          <p:cNvSpPr>
            <a:spLocks noChangeArrowheads="1"/>
          </p:cNvSpPr>
          <p:nvPr/>
        </p:nvSpPr>
        <p:spPr bwMode="auto">
          <a:xfrm>
            <a:off x="2514600" y="3810000"/>
            <a:ext cx="838200" cy="609600"/>
          </a:xfrm>
          <a:prstGeom prst="star5">
            <a:avLst/>
          </a:prstGeom>
          <a:solidFill>
            <a:srgbClr val="FFC000"/>
          </a:solidFill>
          <a:ln w="9525">
            <a:solidFill>
              <a:schemeClr val="tx1"/>
            </a:solidFill>
            <a:miter lim="800000"/>
            <a:headEnd/>
            <a:tailEnd/>
          </a:ln>
          <a:effectLst/>
        </p:spPr>
        <p:txBody>
          <a:bodyPr wrap="none" anchor="ctr"/>
          <a:lstStyle/>
          <a:p>
            <a:pPr algn="ctr"/>
            <a:r>
              <a:rPr lang="en-US" dirty="0">
                <a:latin typeface="+mn-lt"/>
              </a:rPr>
              <a:t>4</a:t>
            </a:r>
          </a:p>
        </p:txBody>
      </p:sp>
      <p:sp>
        <p:nvSpPr>
          <p:cNvPr id="137225" name="AutoShape 9"/>
          <p:cNvSpPr>
            <a:spLocks noChangeArrowheads="1"/>
          </p:cNvSpPr>
          <p:nvPr/>
        </p:nvSpPr>
        <p:spPr bwMode="auto">
          <a:xfrm>
            <a:off x="3200400" y="3124200"/>
            <a:ext cx="838200" cy="609600"/>
          </a:xfrm>
          <a:prstGeom prst="star5">
            <a:avLst/>
          </a:prstGeom>
          <a:solidFill>
            <a:schemeClr val="accent1"/>
          </a:solidFill>
          <a:ln w="9525">
            <a:solidFill>
              <a:schemeClr val="tx1"/>
            </a:solidFill>
            <a:miter lim="800000"/>
            <a:headEnd/>
            <a:tailEnd/>
          </a:ln>
          <a:effectLst/>
        </p:spPr>
        <p:txBody>
          <a:bodyPr wrap="none" anchor="ctr"/>
          <a:lstStyle/>
          <a:p>
            <a:pPr algn="ctr"/>
            <a:r>
              <a:rPr lang="en-US" dirty="0">
                <a:latin typeface="+mn-lt"/>
              </a:rPr>
              <a:t>5</a:t>
            </a:r>
          </a:p>
        </p:txBody>
      </p:sp>
      <p:sp>
        <p:nvSpPr>
          <p:cNvPr id="137226" name="AutoShape 10"/>
          <p:cNvSpPr>
            <a:spLocks noChangeArrowheads="1"/>
          </p:cNvSpPr>
          <p:nvPr/>
        </p:nvSpPr>
        <p:spPr bwMode="auto">
          <a:xfrm>
            <a:off x="3733800" y="2514600"/>
            <a:ext cx="838200" cy="609600"/>
          </a:xfrm>
          <a:prstGeom prst="star5">
            <a:avLst/>
          </a:prstGeom>
          <a:solidFill>
            <a:schemeClr val="accent1"/>
          </a:solidFill>
          <a:ln w="9525">
            <a:solidFill>
              <a:schemeClr val="tx1"/>
            </a:solidFill>
            <a:miter lim="800000"/>
            <a:headEnd/>
            <a:tailEnd/>
          </a:ln>
          <a:effectLst/>
        </p:spPr>
        <p:txBody>
          <a:bodyPr wrap="none" anchor="ctr"/>
          <a:lstStyle/>
          <a:p>
            <a:pPr algn="ctr"/>
            <a:r>
              <a:rPr lang="en-US">
                <a:latin typeface="+mn-lt"/>
              </a:rPr>
              <a:t>6</a:t>
            </a:r>
          </a:p>
        </p:txBody>
      </p:sp>
      <p:sp>
        <p:nvSpPr>
          <p:cNvPr id="137227" name="Text Box 11"/>
          <p:cNvSpPr txBox="1">
            <a:spLocks noChangeArrowheads="1"/>
          </p:cNvSpPr>
          <p:nvPr/>
        </p:nvSpPr>
        <p:spPr bwMode="auto">
          <a:xfrm>
            <a:off x="1828800" y="6229290"/>
            <a:ext cx="1094274" cy="400110"/>
          </a:xfrm>
          <a:prstGeom prst="rect">
            <a:avLst/>
          </a:prstGeom>
          <a:noFill/>
          <a:ln w="9525">
            <a:noFill/>
            <a:miter lim="800000"/>
            <a:headEnd/>
            <a:tailEnd/>
          </a:ln>
          <a:effectLst/>
        </p:spPr>
        <p:txBody>
          <a:bodyPr wrap="none">
            <a:spAutoFit/>
          </a:bodyPr>
          <a:lstStyle/>
          <a:p>
            <a:r>
              <a:rPr lang="en-US" sz="2000" dirty="0" smtClean="0">
                <a:latin typeface="+mn-lt"/>
              </a:rPr>
              <a:t>Training</a:t>
            </a:r>
          </a:p>
        </p:txBody>
      </p:sp>
      <p:sp>
        <p:nvSpPr>
          <p:cNvPr id="137228" name="Text Box 12"/>
          <p:cNvSpPr txBox="1">
            <a:spLocks noChangeArrowheads="1"/>
          </p:cNvSpPr>
          <p:nvPr/>
        </p:nvSpPr>
        <p:spPr bwMode="auto">
          <a:xfrm>
            <a:off x="2209800" y="5543490"/>
            <a:ext cx="3724096" cy="400110"/>
          </a:xfrm>
          <a:prstGeom prst="rect">
            <a:avLst/>
          </a:prstGeom>
          <a:noFill/>
          <a:ln w="9525">
            <a:noFill/>
            <a:miter lim="800000"/>
            <a:headEnd/>
            <a:tailEnd/>
          </a:ln>
          <a:effectLst/>
        </p:spPr>
        <p:txBody>
          <a:bodyPr wrap="none">
            <a:spAutoFit/>
          </a:bodyPr>
          <a:lstStyle/>
          <a:p>
            <a:r>
              <a:rPr lang="en-US" sz="2000" dirty="0" smtClean="0">
                <a:latin typeface="+mn-lt"/>
              </a:rPr>
              <a:t>Assess and classify information</a:t>
            </a:r>
          </a:p>
        </p:txBody>
      </p:sp>
      <p:sp>
        <p:nvSpPr>
          <p:cNvPr id="137229" name="Text Box 13"/>
          <p:cNvSpPr txBox="1">
            <a:spLocks noChangeArrowheads="1"/>
          </p:cNvSpPr>
          <p:nvPr/>
        </p:nvSpPr>
        <p:spPr bwMode="auto">
          <a:xfrm>
            <a:off x="2819400" y="4857690"/>
            <a:ext cx="5662127" cy="400110"/>
          </a:xfrm>
          <a:prstGeom prst="rect">
            <a:avLst/>
          </a:prstGeom>
          <a:noFill/>
          <a:ln w="9525">
            <a:noFill/>
            <a:miter lim="800000"/>
            <a:headEnd/>
            <a:tailEnd/>
          </a:ln>
          <a:effectLst/>
        </p:spPr>
        <p:txBody>
          <a:bodyPr wrap="none">
            <a:spAutoFit/>
          </a:bodyPr>
          <a:lstStyle/>
          <a:p>
            <a:r>
              <a:rPr lang="en-US" sz="2000" dirty="0" smtClean="0">
                <a:latin typeface="+mn-lt"/>
              </a:rPr>
              <a:t>Assign system custodian/sign acknowledgement</a:t>
            </a:r>
          </a:p>
        </p:txBody>
      </p:sp>
      <p:sp>
        <p:nvSpPr>
          <p:cNvPr id="137230" name="Text Box 14"/>
          <p:cNvSpPr txBox="1">
            <a:spLocks noChangeArrowheads="1"/>
          </p:cNvSpPr>
          <p:nvPr/>
        </p:nvSpPr>
        <p:spPr bwMode="auto">
          <a:xfrm>
            <a:off x="3581400" y="4038600"/>
            <a:ext cx="4130675" cy="707886"/>
          </a:xfrm>
          <a:prstGeom prst="rect">
            <a:avLst/>
          </a:prstGeom>
          <a:noFill/>
          <a:ln w="9525">
            <a:noFill/>
            <a:miter lim="800000"/>
            <a:headEnd/>
            <a:tailEnd/>
          </a:ln>
          <a:effectLst/>
        </p:spPr>
        <p:txBody>
          <a:bodyPr>
            <a:spAutoFit/>
          </a:bodyPr>
          <a:lstStyle/>
          <a:p>
            <a:r>
              <a:rPr lang="en-US" sz="2000" dirty="0" smtClean="0">
                <a:latin typeface="+mn-lt"/>
              </a:rPr>
              <a:t>Complete annual/biennial risk assessments</a:t>
            </a:r>
          </a:p>
        </p:txBody>
      </p:sp>
      <p:sp>
        <p:nvSpPr>
          <p:cNvPr id="137231" name="AutoShape 15"/>
          <p:cNvSpPr>
            <a:spLocks noChangeArrowheads="1"/>
          </p:cNvSpPr>
          <p:nvPr/>
        </p:nvSpPr>
        <p:spPr bwMode="auto">
          <a:xfrm>
            <a:off x="4343400" y="1905000"/>
            <a:ext cx="838200" cy="609600"/>
          </a:xfrm>
          <a:prstGeom prst="star5">
            <a:avLst/>
          </a:prstGeom>
          <a:solidFill>
            <a:schemeClr val="accent1"/>
          </a:solidFill>
          <a:ln w="9525">
            <a:solidFill>
              <a:schemeClr val="tx1"/>
            </a:solidFill>
            <a:miter lim="800000"/>
            <a:headEnd/>
            <a:tailEnd/>
          </a:ln>
          <a:effectLst/>
        </p:spPr>
        <p:txBody>
          <a:bodyPr wrap="none" anchor="ctr"/>
          <a:lstStyle/>
          <a:p>
            <a:pPr algn="ctr"/>
            <a:r>
              <a:rPr lang="en-US" dirty="0" smtClean="0">
                <a:latin typeface="+mn-lt"/>
              </a:rPr>
              <a:t>7</a:t>
            </a:r>
            <a:endParaRPr lang="en-US" dirty="0">
              <a:latin typeface="+mn-lt"/>
            </a:endParaRPr>
          </a:p>
        </p:txBody>
      </p:sp>
      <p:sp>
        <p:nvSpPr>
          <p:cNvPr id="137232" name="Text Box 16"/>
          <p:cNvSpPr txBox="1">
            <a:spLocks noChangeArrowheads="1"/>
          </p:cNvSpPr>
          <p:nvPr/>
        </p:nvSpPr>
        <p:spPr bwMode="auto">
          <a:xfrm>
            <a:off x="4114800" y="3486090"/>
            <a:ext cx="4639412" cy="400110"/>
          </a:xfrm>
          <a:prstGeom prst="rect">
            <a:avLst/>
          </a:prstGeom>
          <a:noFill/>
          <a:ln w="9525">
            <a:noFill/>
            <a:miter lim="800000"/>
            <a:headEnd/>
            <a:tailEnd/>
          </a:ln>
          <a:effectLst/>
        </p:spPr>
        <p:txBody>
          <a:bodyPr wrap="none">
            <a:spAutoFit/>
          </a:bodyPr>
          <a:lstStyle/>
          <a:p>
            <a:r>
              <a:rPr lang="en-US" sz="2000" dirty="0" smtClean="0">
                <a:latin typeface="+mn-lt"/>
              </a:rPr>
              <a:t>Identify security controls based on risk</a:t>
            </a:r>
          </a:p>
        </p:txBody>
      </p:sp>
      <p:sp>
        <p:nvSpPr>
          <p:cNvPr id="137233" name="Text Box 17"/>
          <p:cNvSpPr txBox="1">
            <a:spLocks noChangeArrowheads="1"/>
          </p:cNvSpPr>
          <p:nvPr/>
        </p:nvSpPr>
        <p:spPr bwMode="auto">
          <a:xfrm>
            <a:off x="4556125" y="2721114"/>
            <a:ext cx="4239494" cy="707886"/>
          </a:xfrm>
          <a:prstGeom prst="rect">
            <a:avLst/>
          </a:prstGeom>
          <a:noFill/>
          <a:ln w="9525">
            <a:noFill/>
            <a:miter lim="800000"/>
            <a:headEnd/>
            <a:tailEnd/>
          </a:ln>
          <a:effectLst/>
        </p:spPr>
        <p:txBody>
          <a:bodyPr wrap="none">
            <a:spAutoFit/>
          </a:bodyPr>
          <a:lstStyle/>
          <a:p>
            <a:r>
              <a:rPr lang="en-US" sz="2000" dirty="0" smtClean="0">
                <a:latin typeface="+mn-lt"/>
              </a:rPr>
              <a:t>Review and approve system access </a:t>
            </a:r>
          </a:p>
          <a:p>
            <a:r>
              <a:rPr lang="en-US" sz="2000" dirty="0" smtClean="0">
                <a:latin typeface="+mn-lt"/>
              </a:rPr>
              <a:t>periodically </a:t>
            </a:r>
          </a:p>
        </p:txBody>
      </p:sp>
      <p:sp>
        <p:nvSpPr>
          <p:cNvPr id="137234" name="Text Box 18"/>
          <p:cNvSpPr txBox="1">
            <a:spLocks noChangeArrowheads="1"/>
          </p:cNvSpPr>
          <p:nvPr/>
        </p:nvSpPr>
        <p:spPr bwMode="auto">
          <a:xfrm>
            <a:off x="5257800" y="2057400"/>
            <a:ext cx="4128823" cy="707886"/>
          </a:xfrm>
          <a:prstGeom prst="rect">
            <a:avLst/>
          </a:prstGeom>
          <a:noFill/>
          <a:ln w="9525">
            <a:noFill/>
            <a:miter lim="800000"/>
            <a:headEnd/>
            <a:tailEnd/>
          </a:ln>
          <a:effectLst/>
        </p:spPr>
        <p:txBody>
          <a:bodyPr wrap="none">
            <a:spAutoFit/>
          </a:bodyPr>
          <a:lstStyle/>
          <a:p>
            <a:r>
              <a:rPr lang="en-US" sz="2000" dirty="0" smtClean="0">
                <a:latin typeface="+mn-lt"/>
              </a:rPr>
              <a:t>Prepare/update disaster recovery </a:t>
            </a:r>
          </a:p>
          <a:p>
            <a:r>
              <a:rPr lang="en-US" sz="2000" dirty="0" smtClean="0">
                <a:latin typeface="+mn-lt"/>
              </a:rPr>
              <a:t>plans</a:t>
            </a:r>
            <a:endParaRPr lang="en-US" sz="2000" dirty="0">
              <a:latin typeface="+mn-lt"/>
            </a:endParaRPr>
          </a:p>
        </p:txBody>
      </p:sp>
      <p:sp>
        <p:nvSpPr>
          <p:cNvPr id="137250" name="Line 34"/>
          <p:cNvSpPr>
            <a:spLocks noChangeShapeType="1"/>
          </p:cNvSpPr>
          <p:nvPr/>
        </p:nvSpPr>
        <p:spPr bwMode="auto">
          <a:xfrm flipV="1">
            <a:off x="685800" y="457200"/>
            <a:ext cx="4876800" cy="5562600"/>
          </a:xfrm>
          <a:prstGeom prst="line">
            <a:avLst/>
          </a:prstGeom>
          <a:noFill/>
          <a:ln w="9525">
            <a:solidFill>
              <a:schemeClr val="tx1"/>
            </a:solidFill>
            <a:miter lim="800000"/>
            <a:headEnd/>
            <a:tailEnd type="triangle" w="med" len="med"/>
          </a:ln>
          <a:effectLst/>
        </p:spPr>
        <p:txBody>
          <a:bodyPr wrap="none"/>
          <a:lstStyle/>
          <a:p>
            <a:endParaRPr lang="en-US">
              <a:latin typeface="+mn-lt"/>
            </a:endParaRPr>
          </a:p>
        </p:txBody>
      </p:sp>
      <p:sp>
        <p:nvSpPr>
          <p:cNvPr id="19" name="AutoShape 15"/>
          <p:cNvSpPr>
            <a:spLocks noChangeArrowheads="1"/>
          </p:cNvSpPr>
          <p:nvPr/>
        </p:nvSpPr>
        <p:spPr bwMode="auto">
          <a:xfrm>
            <a:off x="4953000" y="1371600"/>
            <a:ext cx="914400" cy="533400"/>
          </a:xfrm>
          <a:prstGeom prst="star5">
            <a:avLst/>
          </a:prstGeom>
          <a:solidFill>
            <a:schemeClr val="accent1"/>
          </a:solidFill>
          <a:ln w="9525">
            <a:solidFill>
              <a:schemeClr val="tx1"/>
            </a:solidFill>
            <a:miter lim="800000"/>
            <a:headEnd/>
            <a:tailEnd/>
          </a:ln>
          <a:effectLst/>
        </p:spPr>
        <p:txBody>
          <a:bodyPr wrap="none" anchor="ctr"/>
          <a:lstStyle/>
          <a:p>
            <a:pPr algn="ctr"/>
            <a:r>
              <a:rPr lang="en-US" dirty="0" smtClean="0">
                <a:latin typeface="+mn-lt"/>
              </a:rPr>
              <a:t>8</a:t>
            </a:r>
            <a:endParaRPr lang="en-US" dirty="0">
              <a:latin typeface="+mn-lt"/>
            </a:endParaRPr>
          </a:p>
        </p:txBody>
      </p:sp>
      <p:sp>
        <p:nvSpPr>
          <p:cNvPr id="20" name="Text Box 18"/>
          <p:cNvSpPr txBox="1">
            <a:spLocks noChangeArrowheads="1"/>
          </p:cNvSpPr>
          <p:nvPr/>
        </p:nvSpPr>
        <p:spPr bwMode="auto">
          <a:xfrm>
            <a:off x="5867400" y="1504890"/>
            <a:ext cx="3339376" cy="400110"/>
          </a:xfrm>
          <a:prstGeom prst="rect">
            <a:avLst/>
          </a:prstGeom>
          <a:noFill/>
          <a:ln w="9525">
            <a:noFill/>
            <a:miter lim="800000"/>
            <a:headEnd/>
            <a:tailEnd/>
          </a:ln>
          <a:effectLst/>
        </p:spPr>
        <p:txBody>
          <a:bodyPr wrap="none">
            <a:spAutoFit/>
          </a:bodyPr>
          <a:lstStyle/>
          <a:p>
            <a:r>
              <a:rPr lang="en-US" sz="2000" dirty="0" smtClean="0">
                <a:latin typeface="+mn-lt"/>
              </a:rPr>
              <a:t>Monitor/ensure compliance</a:t>
            </a:r>
            <a:endParaRPr lang="en-US" sz="2000" dirty="0">
              <a:latin typeface="+mn-lt"/>
            </a:endParaRPr>
          </a:p>
        </p:txBody>
      </p:sp>
      <p:cxnSp>
        <p:nvCxnSpPr>
          <p:cNvPr id="24" name="Straight Connector 23"/>
          <p:cNvCxnSpPr/>
          <p:nvPr/>
        </p:nvCxnSpPr>
        <p:spPr bwMode="auto">
          <a:xfrm rot="10800000">
            <a:off x="0" y="3886199"/>
            <a:ext cx="9144000" cy="0"/>
          </a:xfrm>
          <a:prstGeom prst="line">
            <a:avLst/>
          </a:prstGeom>
          <a:solidFill>
            <a:schemeClr val="accent1"/>
          </a:solidFill>
          <a:ln w="69850" cap="sq" cmpd="sng" algn="ctr">
            <a:solidFill>
              <a:srgbClr val="92D050"/>
            </a:solidFill>
            <a:prstDash val="solid"/>
            <a:round/>
            <a:headEnd type="none" w="sm" len="sm"/>
            <a:tailEnd type="none" w="sm" len="sm"/>
          </a:ln>
          <a:effectLst/>
        </p:spPr>
      </p:cxnSp>
      <p:sp>
        <p:nvSpPr>
          <p:cNvPr id="30" name="TextBox 29"/>
          <p:cNvSpPr txBox="1"/>
          <p:nvPr/>
        </p:nvSpPr>
        <p:spPr>
          <a:xfrm>
            <a:off x="228600" y="4267200"/>
            <a:ext cx="1561646" cy="523220"/>
          </a:xfrm>
          <a:prstGeom prst="rect">
            <a:avLst/>
          </a:prstGeom>
          <a:noFill/>
        </p:spPr>
        <p:txBody>
          <a:bodyPr wrap="none" rtlCol="0">
            <a:spAutoFit/>
          </a:bodyPr>
          <a:lstStyle/>
          <a:p>
            <a:r>
              <a:rPr lang="en-US" sz="2800" b="1" dirty="0" smtClean="0">
                <a:solidFill>
                  <a:srgbClr val="FFC000"/>
                </a:solidFill>
                <a:latin typeface="Trebuchet MS" pitchFamily="34" charset="0"/>
              </a:rPr>
              <a:t>2010 FY</a:t>
            </a:r>
            <a:endParaRPr lang="en-US" sz="2800" b="1" dirty="0">
              <a:solidFill>
                <a:srgbClr val="FFC000"/>
              </a:solidFill>
              <a:latin typeface="Trebuchet MS" pitchFamily="34" charset="0"/>
            </a:endParaRPr>
          </a:p>
        </p:txBody>
      </p:sp>
      <p:sp>
        <p:nvSpPr>
          <p:cNvPr id="31" name="TextBox 30"/>
          <p:cNvSpPr txBox="1"/>
          <p:nvPr/>
        </p:nvSpPr>
        <p:spPr>
          <a:xfrm>
            <a:off x="1752600" y="1600200"/>
            <a:ext cx="1561646" cy="523220"/>
          </a:xfrm>
          <a:prstGeom prst="rect">
            <a:avLst/>
          </a:prstGeom>
          <a:noFill/>
        </p:spPr>
        <p:txBody>
          <a:bodyPr wrap="none" rtlCol="0">
            <a:spAutoFit/>
          </a:bodyPr>
          <a:lstStyle/>
          <a:p>
            <a:r>
              <a:rPr lang="en-US" sz="2800" b="1" dirty="0" smtClean="0">
                <a:solidFill>
                  <a:schemeClr val="accent1">
                    <a:lumMod val="60000"/>
                    <a:lumOff val="40000"/>
                  </a:schemeClr>
                </a:solidFill>
                <a:latin typeface="Trebuchet MS" pitchFamily="34" charset="0"/>
              </a:rPr>
              <a:t>2011 FY</a:t>
            </a:r>
            <a:endParaRPr lang="en-US" sz="2800" b="1" dirty="0">
              <a:solidFill>
                <a:schemeClr val="accent1">
                  <a:lumMod val="60000"/>
                  <a:lumOff val="40000"/>
                </a:schemeClr>
              </a:solidFill>
              <a:latin typeface="Trebuchet MS" pitchFamily="34" charset="0"/>
            </a:endParaRPr>
          </a:p>
        </p:txBody>
      </p:sp>
      <p:sp>
        <p:nvSpPr>
          <p:cNvPr id="23" name="Slide Number Placeholder 22"/>
          <p:cNvSpPr>
            <a:spLocks noGrp="1"/>
          </p:cNvSpPr>
          <p:nvPr>
            <p:ph type="sldNum" sz="quarter" idx="12"/>
          </p:nvPr>
        </p:nvSpPr>
        <p:spPr/>
        <p:txBody>
          <a:bodyPr/>
          <a:lstStyle/>
          <a:p>
            <a:fld id="{C02637A7-2AE7-4D27-A137-D1560EB5B31F}"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6"/>
          <p:cNvSpPr>
            <a:spLocks noGrp="1" noChangeArrowheads="1"/>
          </p:cNvSpPr>
          <p:nvPr>
            <p:ph type="title"/>
          </p:nvPr>
        </p:nvSpPr>
        <p:spPr/>
        <p:txBody>
          <a:bodyPr/>
          <a:lstStyle/>
          <a:p>
            <a:r>
              <a:rPr lang="en-US" sz="2800" dirty="0" smtClean="0"/>
              <a:t>Basis for training:</a:t>
            </a:r>
            <a:endParaRPr lang="en-US" sz="2800" dirty="0"/>
          </a:p>
        </p:txBody>
      </p:sp>
      <p:sp>
        <p:nvSpPr>
          <p:cNvPr id="5127" name="Rectangle 7"/>
          <p:cNvSpPr>
            <a:spLocks noGrp="1" noChangeArrowheads="1"/>
          </p:cNvSpPr>
          <p:nvPr>
            <p:ph type="body" idx="1"/>
          </p:nvPr>
        </p:nvSpPr>
        <p:spPr>
          <a:xfrm>
            <a:off x="2133600" y="2057400"/>
            <a:ext cx="6324600" cy="4343400"/>
          </a:xfrm>
        </p:spPr>
        <p:txBody>
          <a:bodyPr/>
          <a:lstStyle/>
          <a:p>
            <a:r>
              <a:rPr lang="en-US" dirty="0">
                <a:solidFill>
                  <a:schemeClr val="tx1"/>
                </a:solidFill>
                <a:latin typeface="+mn-lt"/>
                <a:ea typeface="+mn-ea"/>
                <a:cs typeface="+mn-cs"/>
              </a:rPr>
              <a:t>Data ownership is required by </a:t>
            </a:r>
            <a:r>
              <a:rPr lang="en-US" dirty="0" smtClean="0">
                <a:solidFill>
                  <a:schemeClr val="tx1"/>
                </a:solidFill>
                <a:latin typeface="+mn-lt"/>
                <a:ea typeface="+mn-ea"/>
                <a:cs typeface="+mn-cs"/>
              </a:rPr>
              <a:t>Texas </a:t>
            </a:r>
            <a:r>
              <a:rPr lang="en-US" dirty="0">
                <a:solidFill>
                  <a:schemeClr val="tx1"/>
                </a:solidFill>
                <a:latin typeface="+mn-lt"/>
                <a:ea typeface="+mn-ea"/>
                <a:cs typeface="+mn-cs"/>
              </a:rPr>
              <a:t>state </a:t>
            </a:r>
            <a:r>
              <a:rPr lang="en-US" dirty="0" smtClean="0">
                <a:solidFill>
                  <a:schemeClr val="tx1"/>
                </a:solidFill>
                <a:latin typeface="+mn-lt"/>
                <a:ea typeface="+mn-ea"/>
                <a:cs typeface="+mn-cs"/>
              </a:rPr>
              <a:t>law &amp; UT System Policy</a:t>
            </a:r>
            <a:endParaRPr lang="en-US" dirty="0" smtClean="0"/>
          </a:p>
          <a:p>
            <a:pPr lvl="1">
              <a:buFont typeface="Wingdings" pitchFamily="2" charset="2"/>
              <a:buChar char="Ø"/>
            </a:pPr>
            <a:r>
              <a:rPr lang="en-US" dirty="0" smtClean="0">
                <a:solidFill>
                  <a:schemeClr val="tx1"/>
                </a:solidFill>
                <a:latin typeface="+mn-lt"/>
                <a:ea typeface="+mn-ea"/>
                <a:cs typeface="+mn-cs"/>
              </a:rPr>
              <a:t>TAC 202</a:t>
            </a:r>
          </a:p>
          <a:p>
            <a:pPr lvl="1">
              <a:buFont typeface="Wingdings" pitchFamily="2" charset="2"/>
              <a:buChar char="Ø"/>
            </a:pPr>
            <a:r>
              <a:rPr lang="en-US" dirty="0" smtClean="0">
                <a:ea typeface="+mn-ea"/>
                <a:cs typeface="+mn-cs"/>
              </a:rPr>
              <a:t>UTS 165</a:t>
            </a:r>
            <a:r>
              <a:rPr lang="en-US" dirty="0">
                <a:solidFill>
                  <a:schemeClr val="tx1"/>
                </a:solidFill>
                <a:latin typeface="+mn-lt"/>
                <a:ea typeface="+mn-ea"/>
                <a:cs typeface="+mn-cs"/>
              </a:rPr>
              <a:t>	</a:t>
            </a:r>
            <a:endParaRPr lang="en-US" dirty="0" smtClean="0">
              <a:solidFill>
                <a:schemeClr val="tx1"/>
              </a:solidFill>
              <a:latin typeface="+mn-lt"/>
              <a:ea typeface="+mn-ea"/>
              <a:cs typeface="+mn-cs"/>
            </a:endParaRPr>
          </a:p>
          <a:p>
            <a:r>
              <a:rPr lang="en-US" dirty="0" smtClean="0">
                <a:solidFill>
                  <a:schemeClr val="tx1"/>
                </a:solidFill>
                <a:latin typeface="+mn-lt"/>
                <a:ea typeface="+mn-ea"/>
                <a:cs typeface="+mn-cs"/>
              </a:rPr>
              <a:t>Provides accountability </a:t>
            </a:r>
            <a:r>
              <a:rPr lang="en-US" dirty="0">
                <a:solidFill>
                  <a:schemeClr val="tx1"/>
                </a:solidFill>
                <a:latin typeface="+mn-lt"/>
                <a:ea typeface="+mn-ea"/>
                <a:cs typeface="+mn-cs"/>
              </a:rPr>
              <a:t>for the data </a:t>
            </a:r>
            <a:r>
              <a:rPr lang="en-US" dirty="0" smtClean="0"/>
              <a:t>which is gathered, stored, &amp; transmitted by the University</a:t>
            </a:r>
          </a:p>
          <a:p>
            <a:r>
              <a:rPr lang="en-US" dirty="0">
                <a:solidFill>
                  <a:schemeClr val="tx1"/>
                </a:solidFill>
                <a:latin typeface="+mn-lt"/>
                <a:ea typeface="+mn-ea"/>
                <a:cs typeface="+mn-cs"/>
              </a:rPr>
              <a:t>Data owners will be able to identify security requirements that are most appropriate for their data</a:t>
            </a:r>
            <a:r>
              <a:rPr lang="en-US" dirty="0" smtClean="0">
                <a:solidFill>
                  <a:schemeClr val="tx1"/>
                </a:solidFill>
                <a:latin typeface="+mn-lt"/>
                <a:ea typeface="+mn-ea"/>
                <a:cs typeface="+mn-cs"/>
              </a:rPr>
              <a:t>.</a:t>
            </a:r>
            <a:endParaRPr lang="en-US" dirty="0" smtClean="0"/>
          </a:p>
        </p:txBody>
      </p:sp>
      <p:sp>
        <p:nvSpPr>
          <p:cNvPr id="4" name="Slide Number Placeholder 3"/>
          <p:cNvSpPr>
            <a:spLocks noGrp="1"/>
          </p:cNvSpPr>
          <p:nvPr>
            <p:ph type="sldNum" sz="quarter" idx="12"/>
          </p:nvPr>
        </p:nvSpPr>
        <p:spPr/>
        <p:txBody>
          <a:bodyPr/>
          <a:lstStyle/>
          <a:p>
            <a:fld id="{C02637A7-2AE7-4D27-A137-D1560EB5B31F}"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2009-2010 (Now)</a:t>
            </a:r>
            <a:endParaRPr lang="en-US" dirty="0"/>
          </a:p>
        </p:txBody>
      </p:sp>
      <p:sp>
        <p:nvSpPr>
          <p:cNvPr id="3" name="Content Placeholder 2"/>
          <p:cNvSpPr>
            <a:spLocks noGrp="1"/>
          </p:cNvSpPr>
          <p:nvPr>
            <p:ph idx="1"/>
          </p:nvPr>
        </p:nvSpPr>
        <p:spPr/>
        <p:txBody>
          <a:bodyPr/>
          <a:lstStyle/>
          <a:p>
            <a:r>
              <a:rPr lang="en-US" dirty="0" smtClean="0"/>
              <a:t>Training (Done)</a:t>
            </a:r>
          </a:p>
          <a:p>
            <a:r>
              <a:rPr lang="en-US" dirty="0" smtClean="0"/>
              <a:t>Assess and classify information</a:t>
            </a:r>
          </a:p>
          <a:p>
            <a:pPr lvl="1">
              <a:buFont typeface="Wingdings" pitchFamily="2" charset="2"/>
              <a:buChar char="Ø"/>
            </a:pPr>
            <a:r>
              <a:rPr lang="en-US" dirty="0" smtClean="0"/>
              <a:t>Classify the data on your systems (Cat I, Cat II, Cat III) &amp; determine if mission critical (to dept </a:t>
            </a:r>
            <a:r>
              <a:rPr lang="en-US" smtClean="0"/>
              <a:t>or institution)</a:t>
            </a:r>
            <a:endParaRPr lang="en-US" dirty="0" smtClean="0"/>
          </a:p>
          <a:p>
            <a:pPr lvl="1">
              <a:buFont typeface="Wingdings" pitchFamily="2" charset="2"/>
              <a:buChar char="Ø"/>
            </a:pPr>
            <a:r>
              <a:rPr lang="en-US" dirty="0" smtClean="0"/>
              <a:t>Assign a monetary value to your system (replacement value of system)</a:t>
            </a:r>
          </a:p>
          <a:p>
            <a:pPr lvl="1">
              <a:buFont typeface="Wingdings" pitchFamily="2" charset="2"/>
              <a:buChar char="Ø"/>
            </a:pPr>
            <a:r>
              <a:rPr lang="en-US" dirty="0" smtClean="0"/>
              <a:t>If you are able to assign a monetary value to the data, that is even better (very hard to do)</a:t>
            </a:r>
          </a:p>
          <a:p>
            <a:endParaRPr lang="en-US" dirty="0"/>
          </a:p>
        </p:txBody>
      </p:sp>
      <p:sp>
        <p:nvSpPr>
          <p:cNvPr id="4" name="Slide Number Placeholder 3"/>
          <p:cNvSpPr>
            <a:spLocks noGrp="1"/>
          </p:cNvSpPr>
          <p:nvPr>
            <p:ph type="sldNum" sz="quarter" idx="12"/>
          </p:nvPr>
        </p:nvSpPr>
        <p:spPr/>
        <p:txBody>
          <a:bodyPr/>
          <a:lstStyle/>
          <a:p>
            <a:fld id="{C02637A7-2AE7-4D27-A137-D1560EB5B31F}"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Assign system custodian/sign acknowledgement</a:t>
            </a:r>
          </a:p>
          <a:p>
            <a:pPr lvl="1">
              <a:buFont typeface="Wingdings" pitchFamily="2" charset="2"/>
              <a:buChar char="Ø"/>
            </a:pPr>
            <a:r>
              <a:rPr lang="en-US" dirty="0" smtClean="0"/>
              <a:t>Will do this at end of training</a:t>
            </a:r>
          </a:p>
          <a:p>
            <a:r>
              <a:rPr lang="en-US" dirty="0" smtClean="0"/>
              <a:t>Complete annual/biennial risk assessments</a:t>
            </a:r>
          </a:p>
          <a:p>
            <a:pPr lvl="1">
              <a:buFont typeface="Wingdings" pitchFamily="2" charset="2"/>
              <a:buChar char="Ø"/>
            </a:pPr>
            <a:r>
              <a:rPr lang="en-US" dirty="0" smtClean="0"/>
              <a:t>Purchased Risk Watch</a:t>
            </a:r>
          </a:p>
          <a:p>
            <a:pPr lvl="1">
              <a:buFont typeface="Wingdings" pitchFamily="2" charset="2"/>
              <a:buChar char="Ø"/>
            </a:pPr>
            <a:r>
              <a:rPr lang="en-US" dirty="0" smtClean="0"/>
              <a:t>Surveys will be sent out</a:t>
            </a:r>
          </a:p>
          <a:p>
            <a:pPr lvl="1">
              <a:buFont typeface="Wingdings" pitchFamily="2" charset="2"/>
              <a:buChar char="Ø"/>
            </a:pPr>
            <a:r>
              <a:rPr lang="en-US" dirty="0" smtClean="0"/>
              <a:t>Will build on questions each year</a:t>
            </a:r>
          </a:p>
          <a:p>
            <a:endParaRPr lang="en-US" dirty="0"/>
          </a:p>
        </p:txBody>
      </p:sp>
      <p:sp>
        <p:nvSpPr>
          <p:cNvPr id="4" name="Slide Number Placeholder 3"/>
          <p:cNvSpPr>
            <a:spLocks noGrp="1"/>
          </p:cNvSpPr>
          <p:nvPr>
            <p:ph type="sldNum" sz="quarter" idx="12"/>
          </p:nvPr>
        </p:nvSpPr>
        <p:spPr/>
        <p:txBody>
          <a:bodyPr/>
          <a:lstStyle/>
          <a:p>
            <a:fld id="{C02637A7-2AE7-4D27-A137-D1560EB5B31F}"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2010-2011 </a:t>
            </a:r>
            <a:endParaRPr lang="en-US" dirty="0"/>
          </a:p>
        </p:txBody>
      </p:sp>
      <p:sp>
        <p:nvSpPr>
          <p:cNvPr id="3" name="Content Placeholder 2"/>
          <p:cNvSpPr>
            <a:spLocks noGrp="1"/>
          </p:cNvSpPr>
          <p:nvPr>
            <p:ph idx="1"/>
          </p:nvPr>
        </p:nvSpPr>
        <p:spPr>
          <a:xfrm>
            <a:off x="2133600" y="2057400"/>
            <a:ext cx="6324600" cy="4267200"/>
          </a:xfrm>
        </p:spPr>
        <p:txBody>
          <a:bodyPr/>
          <a:lstStyle/>
          <a:p>
            <a:r>
              <a:rPr lang="en-US" dirty="0" smtClean="0"/>
              <a:t>Update resource list and reclassify data and value of assets as needed</a:t>
            </a:r>
          </a:p>
          <a:p>
            <a:r>
              <a:rPr lang="en-US" dirty="0" smtClean="0"/>
              <a:t>Identify security controls based on risk (from previous year’s risk assessment)</a:t>
            </a:r>
          </a:p>
          <a:p>
            <a:r>
              <a:rPr lang="en-US" dirty="0" smtClean="0"/>
              <a:t>Review and approve system access periodically </a:t>
            </a:r>
          </a:p>
          <a:p>
            <a:r>
              <a:rPr lang="en-US" dirty="0" smtClean="0"/>
              <a:t>Perform annual risk assessments if mission critical resource</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C02637A7-2AE7-4D27-A137-D1560EB5B31F}"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2010-2011 continued </a:t>
            </a:r>
            <a:endParaRPr lang="en-US" dirty="0"/>
          </a:p>
        </p:txBody>
      </p:sp>
      <p:sp>
        <p:nvSpPr>
          <p:cNvPr id="3" name="Content Placeholder 2"/>
          <p:cNvSpPr>
            <a:spLocks noGrp="1"/>
          </p:cNvSpPr>
          <p:nvPr>
            <p:ph idx="1"/>
          </p:nvPr>
        </p:nvSpPr>
        <p:spPr/>
        <p:txBody>
          <a:bodyPr/>
          <a:lstStyle/>
          <a:p>
            <a:r>
              <a:rPr lang="en-US" dirty="0" smtClean="0"/>
              <a:t>Prepare/update disaster recovery plans (only if necessary)</a:t>
            </a:r>
          </a:p>
          <a:p>
            <a:r>
              <a:rPr lang="en-US" dirty="0" smtClean="0"/>
              <a:t>Monitor/ensure compliance</a:t>
            </a:r>
          </a:p>
        </p:txBody>
      </p:sp>
      <p:sp>
        <p:nvSpPr>
          <p:cNvPr id="4" name="Slide Number Placeholder 3"/>
          <p:cNvSpPr>
            <a:spLocks noGrp="1"/>
          </p:cNvSpPr>
          <p:nvPr>
            <p:ph type="sldNum" sz="quarter" idx="12"/>
          </p:nvPr>
        </p:nvSpPr>
        <p:spPr/>
        <p:txBody>
          <a:bodyPr/>
          <a:lstStyle/>
          <a:p>
            <a:fld id="{C02637A7-2AE7-4D27-A137-D1560EB5B31F}" type="slidenum">
              <a:rPr lang="en-US" smtClean="0"/>
              <a:pPr/>
              <a:t>33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the end of training you:</a:t>
            </a:r>
            <a:endParaRPr lang="en-US" dirty="0"/>
          </a:p>
        </p:txBody>
      </p:sp>
      <p:sp>
        <p:nvSpPr>
          <p:cNvPr id="3" name="Content Placeholder 2"/>
          <p:cNvSpPr>
            <a:spLocks noGrp="1"/>
          </p:cNvSpPr>
          <p:nvPr>
            <p:ph idx="1"/>
          </p:nvPr>
        </p:nvSpPr>
        <p:spPr>
          <a:xfrm>
            <a:off x="2133600" y="2057400"/>
            <a:ext cx="6324600" cy="4343400"/>
          </a:xfrm>
        </p:spPr>
        <p:txBody>
          <a:bodyPr/>
          <a:lstStyle/>
          <a:p>
            <a:r>
              <a:rPr lang="en-US" dirty="0" smtClean="0"/>
              <a:t>Will have been presented with the state and UT System requirements for data ownership</a:t>
            </a:r>
          </a:p>
          <a:p>
            <a:r>
              <a:rPr lang="en-US" dirty="0" smtClean="0"/>
              <a:t>Will be able to classify the data on your resource &amp; provide an initial value for your asset</a:t>
            </a:r>
          </a:p>
          <a:p>
            <a:r>
              <a:rPr lang="en-US" dirty="0" smtClean="0"/>
              <a:t>Will have a basic understanding of the Risk Assessment requirements</a:t>
            </a:r>
          </a:p>
          <a:p>
            <a:r>
              <a:rPr lang="en-US" dirty="0" smtClean="0"/>
              <a:t>Will formally acknowledge your resources, the custodians, &amp; ISA’s </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C02637A7-2AE7-4D27-A137-D1560EB5B31F}"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Legal Jargon &amp; Policy Talk		</a:t>
            </a:r>
            <a:endParaRPr lang="en-US" sz="2800" dirty="0"/>
          </a:p>
        </p:txBody>
      </p:sp>
      <p:sp>
        <p:nvSpPr>
          <p:cNvPr id="3" name="Content Placeholder 2"/>
          <p:cNvSpPr>
            <a:spLocks noGrp="1"/>
          </p:cNvSpPr>
          <p:nvPr>
            <p:ph idx="1"/>
          </p:nvPr>
        </p:nvSpPr>
        <p:spPr>
          <a:xfrm>
            <a:off x="2133600" y="2590800"/>
            <a:ext cx="6324600" cy="3962400"/>
          </a:xfrm>
        </p:spPr>
        <p:txBody>
          <a:bodyPr/>
          <a:lstStyle/>
          <a:p>
            <a:r>
              <a:rPr lang="en-US" dirty="0" smtClean="0"/>
              <a:t>Exposure to Texas Administrative Code (TAC) 202</a:t>
            </a:r>
          </a:p>
          <a:p>
            <a:r>
              <a:rPr lang="en-US" dirty="0" smtClean="0"/>
              <a:t>Exposure to UT System (UTS) Policy 165</a:t>
            </a:r>
          </a:p>
          <a:p>
            <a:r>
              <a:rPr lang="en-US" dirty="0" smtClean="0"/>
              <a:t>Attack low-lying fruit (things we can accomplish now or in a short period of time)</a:t>
            </a:r>
          </a:p>
          <a:p>
            <a:r>
              <a:rPr lang="en-US" dirty="0" smtClean="0"/>
              <a:t>Talk about future actions on the road to full compliance</a:t>
            </a:r>
            <a:endParaRPr lang="en-US" dirty="0"/>
          </a:p>
        </p:txBody>
      </p:sp>
      <p:sp>
        <p:nvSpPr>
          <p:cNvPr id="4" name="Slide Number Placeholder 3"/>
          <p:cNvSpPr>
            <a:spLocks noGrp="1"/>
          </p:cNvSpPr>
          <p:nvPr>
            <p:ph type="sldNum" sz="quarter" idx="12"/>
          </p:nvPr>
        </p:nvSpPr>
        <p:spPr/>
        <p:txBody>
          <a:bodyPr/>
          <a:lstStyle/>
          <a:p>
            <a:fld id="{C02637A7-2AE7-4D27-A137-D1560EB5B31F}"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sz="4000" dirty="0" smtClean="0"/>
              <a:t>THE BORING</a:t>
            </a:r>
          </a:p>
          <a:p>
            <a:pPr algn="ctr">
              <a:buNone/>
            </a:pPr>
            <a:r>
              <a:rPr lang="en-US" sz="4000" dirty="0" smtClean="0"/>
              <a:t>BUT </a:t>
            </a:r>
          </a:p>
          <a:p>
            <a:pPr algn="ctr">
              <a:buNone/>
            </a:pPr>
            <a:r>
              <a:rPr lang="en-US" sz="4000" dirty="0" smtClean="0"/>
              <a:t>NECESSARY</a:t>
            </a:r>
          </a:p>
          <a:p>
            <a:pPr algn="ctr">
              <a:buNone/>
            </a:pPr>
            <a:r>
              <a:rPr lang="en-US" sz="4000" dirty="0" smtClean="0"/>
              <a:t>EVILS</a:t>
            </a:r>
            <a:endParaRPr lang="en-US" sz="4000" dirty="0"/>
          </a:p>
        </p:txBody>
      </p:sp>
      <p:sp>
        <p:nvSpPr>
          <p:cNvPr id="4" name="Slide Number Placeholder 3"/>
          <p:cNvSpPr>
            <a:spLocks noGrp="1"/>
          </p:cNvSpPr>
          <p:nvPr>
            <p:ph type="sldNum" sz="quarter" idx="12"/>
          </p:nvPr>
        </p:nvSpPr>
        <p:spPr/>
        <p:txBody>
          <a:bodyPr/>
          <a:lstStyle/>
          <a:p>
            <a:fld id="{C02637A7-2AE7-4D27-A137-D1560EB5B31F}"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z="2800" dirty="0" smtClean="0"/>
              <a:t>TAC 202 Language 	</a:t>
            </a:r>
            <a:endParaRPr lang="en-US" sz="2800" dirty="0"/>
          </a:p>
        </p:txBody>
      </p:sp>
      <p:sp>
        <p:nvSpPr>
          <p:cNvPr id="22531" name="Rectangle 3"/>
          <p:cNvSpPr>
            <a:spLocks noGrp="1" noChangeArrowheads="1"/>
          </p:cNvSpPr>
          <p:nvPr>
            <p:ph type="body" idx="1"/>
          </p:nvPr>
        </p:nvSpPr>
        <p:spPr>
          <a:xfrm>
            <a:off x="2133600" y="2590800"/>
            <a:ext cx="6324600" cy="3276600"/>
          </a:xfrm>
        </p:spPr>
        <p:txBody>
          <a:bodyPr/>
          <a:lstStyle/>
          <a:p>
            <a:pPr>
              <a:buNone/>
            </a:pPr>
            <a:r>
              <a:rPr lang="en-US" u="sng" dirty="0" smtClean="0"/>
              <a:t>Data Owner Definition:</a:t>
            </a:r>
          </a:p>
          <a:p>
            <a:r>
              <a:rPr lang="en-US" dirty="0">
                <a:solidFill>
                  <a:schemeClr val="tx1"/>
                </a:solidFill>
                <a:latin typeface="+mn-lt"/>
                <a:ea typeface="+mn-ea"/>
                <a:cs typeface="+mn-cs"/>
              </a:rPr>
              <a:t>A person with statutory or operational authority for specified information (e.g., supporting a specific business function) and responsibility for establishing the controls for its generation, collection, processing, access, dissemination, and disposal</a:t>
            </a:r>
            <a:endParaRPr lang="en-US" dirty="0"/>
          </a:p>
        </p:txBody>
      </p:sp>
      <p:sp>
        <p:nvSpPr>
          <p:cNvPr id="4" name="Slide Number Placeholder 3"/>
          <p:cNvSpPr>
            <a:spLocks noGrp="1"/>
          </p:cNvSpPr>
          <p:nvPr>
            <p:ph type="sldNum" sz="quarter" idx="12"/>
          </p:nvPr>
        </p:nvSpPr>
        <p:spPr/>
        <p:txBody>
          <a:bodyPr/>
          <a:lstStyle/>
          <a:p>
            <a:fld id="{C02637A7-2AE7-4D27-A137-D1560EB5B31F}"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z="2800" dirty="0" smtClean="0"/>
              <a:t>TAC 202 Data Owner Responsibilities</a:t>
            </a:r>
            <a:endParaRPr lang="en-US" sz="2800" dirty="0"/>
          </a:p>
        </p:txBody>
      </p:sp>
      <p:sp>
        <p:nvSpPr>
          <p:cNvPr id="23555" name="Rectangle 3"/>
          <p:cNvSpPr>
            <a:spLocks noGrp="1" noChangeArrowheads="1"/>
          </p:cNvSpPr>
          <p:nvPr>
            <p:ph type="body" idx="1"/>
          </p:nvPr>
        </p:nvSpPr>
        <p:spPr>
          <a:xfrm>
            <a:off x="2133600" y="2590800"/>
            <a:ext cx="6324600" cy="3886200"/>
          </a:xfrm>
        </p:spPr>
        <p:txBody>
          <a:bodyPr/>
          <a:lstStyle/>
          <a:p>
            <a:pPr marL="0" indent="4763">
              <a:buNone/>
            </a:pPr>
            <a:r>
              <a:rPr lang="en-US" sz="2600" dirty="0">
                <a:solidFill>
                  <a:schemeClr val="tx1"/>
                </a:solidFill>
                <a:latin typeface="+mn-lt"/>
              </a:rPr>
              <a:t>The owner or his or her designated representative(s) are responsible for and authorized to: </a:t>
            </a:r>
          </a:p>
          <a:p>
            <a:pPr lvl="2"/>
            <a:r>
              <a:rPr lang="en-US" sz="2400" dirty="0">
                <a:solidFill>
                  <a:schemeClr val="tx1"/>
                </a:solidFill>
                <a:latin typeface="+mn-lt"/>
              </a:rPr>
              <a:t>Approve access </a:t>
            </a:r>
            <a:endParaRPr lang="en-US" sz="2400" dirty="0" smtClean="0">
              <a:solidFill>
                <a:schemeClr val="tx1"/>
              </a:solidFill>
              <a:latin typeface="+mn-lt"/>
            </a:endParaRPr>
          </a:p>
          <a:p>
            <a:pPr lvl="2"/>
            <a:r>
              <a:rPr lang="en-US" sz="2400" dirty="0" smtClean="0">
                <a:solidFill>
                  <a:srgbClr val="00FF00"/>
                </a:solidFill>
                <a:latin typeface="+mn-lt"/>
              </a:rPr>
              <a:t>Formally </a:t>
            </a:r>
            <a:r>
              <a:rPr lang="en-US" sz="2400" dirty="0">
                <a:solidFill>
                  <a:srgbClr val="00FF00"/>
                </a:solidFill>
                <a:latin typeface="+mn-lt"/>
              </a:rPr>
              <a:t>assign custody of </a:t>
            </a:r>
            <a:r>
              <a:rPr lang="en-US" sz="2400" dirty="0" smtClean="0">
                <a:solidFill>
                  <a:srgbClr val="00FF00"/>
                </a:solidFill>
                <a:latin typeface="+mn-lt"/>
              </a:rPr>
              <a:t>the information resource asset</a:t>
            </a:r>
            <a:endParaRPr lang="en-US" sz="2400" dirty="0">
              <a:solidFill>
                <a:srgbClr val="00FF00"/>
              </a:solidFill>
              <a:latin typeface="+mn-lt"/>
            </a:endParaRPr>
          </a:p>
          <a:p>
            <a:pPr lvl="2"/>
            <a:r>
              <a:rPr lang="en-US" sz="2400" dirty="0">
                <a:solidFill>
                  <a:srgbClr val="00FF00"/>
                </a:solidFill>
                <a:latin typeface="+mn-lt"/>
              </a:rPr>
              <a:t>Determine the asset's </a:t>
            </a:r>
            <a:r>
              <a:rPr lang="en-US" sz="2400" dirty="0" smtClean="0">
                <a:solidFill>
                  <a:srgbClr val="00FF00"/>
                </a:solidFill>
                <a:latin typeface="+mn-lt"/>
              </a:rPr>
              <a:t>value</a:t>
            </a:r>
            <a:endParaRPr lang="en-US" sz="2400" dirty="0" smtClean="0">
              <a:solidFill>
                <a:schemeClr val="tx1"/>
              </a:solidFill>
              <a:latin typeface="+mn-lt"/>
            </a:endParaRPr>
          </a:p>
          <a:p>
            <a:pPr lvl="2"/>
            <a:r>
              <a:rPr lang="en-US" sz="2400" dirty="0" smtClean="0">
                <a:solidFill>
                  <a:srgbClr val="00FF00"/>
                </a:solidFill>
                <a:latin typeface="+mn-lt"/>
              </a:rPr>
              <a:t>Specify data controls and convey to users and custodians</a:t>
            </a:r>
          </a:p>
          <a:p>
            <a:pPr lvl="2">
              <a:buNone/>
            </a:pPr>
            <a:endParaRPr lang="en-US" sz="2400" dirty="0">
              <a:solidFill>
                <a:schemeClr val="tx1"/>
              </a:solidFill>
              <a:latin typeface="+mn-lt"/>
            </a:endParaRPr>
          </a:p>
          <a:p>
            <a:endParaRPr lang="en-US" dirty="0"/>
          </a:p>
        </p:txBody>
      </p:sp>
      <p:sp>
        <p:nvSpPr>
          <p:cNvPr id="4" name="Slide Number Placeholder 3"/>
          <p:cNvSpPr>
            <a:spLocks noGrp="1"/>
          </p:cNvSpPr>
          <p:nvPr>
            <p:ph type="sldNum" sz="quarter" idx="12"/>
          </p:nvPr>
        </p:nvSpPr>
        <p:spPr/>
        <p:txBody>
          <a:bodyPr/>
          <a:lstStyle/>
          <a:p>
            <a:fld id="{C02637A7-2AE7-4D27-A137-D1560EB5B31F}"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2133600" y="2743200"/>
            <a:ext cx="6324600" cy="3505200"/>
          </a:xfrm>
        </p:spPr>
        <p:txBody>
          <a:bodyPr/>
          <a:lstStyle/>
          <a:p>
            <a:pPr lvl="2"/>
            <a:r>
              <a:rPr lang="en-US" sz="2400" dirty="0" smtClean="0">
                <a:solidFill>
                  <a:schemeClr val="tx1"/>
                </a:solidFill>
                <a:latin typeface="+mn-lt"/>
              </a:rPr>
              <a:t>Specify appropriate controls, based on a risk assessment, to protect the information resource from:</a:t>
            </a:r>
          </a:p>
          <a:p>
            <a:pPr lvl="3">
              <a:buFont typeface="Wingdings" pitchFamily="2" charset="2"/>
              <a:buChar char="§"/>
            </a:pPr>
            <a:r>
              <a:rPr lang="en-US" sz="2400" dirty="0" smtClean="0">
                <a:solidFill>
                  <a:schemeClr val="tx1"/>
                </a:solidFill>
                <a:latin typeface="+mn-lt"/>
              </a:rPr>
              <a:t>unauthorized modification</a:t>
            </a:r>
          </a:p>
          <a:p>
            <a:pPr lvl="3">
              <a:buFont typeface="Wingdings" pitchFamily="2" charset="2"/>
              <a:buChar char="§"/>
            </a:pPr>
            <a:r>
              <a:rPr lang="en-US" sz="2400" dirty="0" smtClean="0"/>
              <a:t>unauthorized </a:t>
            </a:r>
            <a:r>
              <a:rPr lang="en-US" sz="2400" dirty="0" smtClean="0">
                <a:solidFill>
                  <a:schemeClr val="tx1"/>
                </a:solidFill>
                <a:latin typeface="+mn-lt"/>
              </a:rPr>
              <a:t>deletion</a:t>
            </a:r>
          </a:p>
          <a:p>
            <a:pPr lvl="3">
              <a:buFont typeface="Wingdings" pitchFamily="2" charset="2"/>
              <a:buChar char="§"/>
            </a:pPr>
            <a:r>
              <a:rPr lang="en-US" sz="2400" dirty="0" smtClean="0"/>
              <a:t>unauthorized</a:t>
            </a:r>
            <a:r>
              <a:rPr lang="en-US" sz="2400" dirty="0" smtClean="0">
                <a:solidFill>
                  <a:schemeClr val="tx1"/>
                </a:solidFill>
                <a:latin typeface="+mn-lt"/>
              </a:rPr>
              <a:t> disclosure</a:t>
            </a:r>
          </a:p>
          <a:p>
            <a:pPr lvl="2"/>
            <a:r>
              <a:rPr lang="en-US" sz="2400" dirty="0" smtClean="0"/>
              <a:t>These c</a:t>
            </a:r>
            <a:r>
              <a:rPr lang="en-US" sz="2400" dirty="0" smtClean="0">
                <a:solidFill>
                  <a:schemeClr val="tx1"/>
                </a:solidFill>
                <a:latin typeface="+mn-lt"/>
              </a:rPr>
              <a:t>ontrols extend to  resources and services outsourced by UT Tyler</a:t>
            </a:r>
          </a:p>
        </p:txBody>
      </p:sp>
      <p:sp>
        <p:nvSpPr>
          <p:cNvPr id="3" name="Slide Number Placeholder 2"/>
          <p:cNvSpPr>
            <a:spLocks noGrp="1"/>
          </p:cNvSpPr>
          <p:nvPr>
            <p:ph type="sldNum" sz="quarter" idx="12"/>
          </p:nvPr>
        </p:nvSpPr>
        <p:spPr/>
        <p:txBody>
          <a:bodyPr/>
          <a:lstStyle/>
          <a:p>
            <a:fld id="{C02637A7-2AE7-4D27-A137-D1560EB5B31F}"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ject overview presentation">
  <a:themeElements>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Project overview presentation</Template>
  <TotalTime>292</TotalTime>
  <Words>1167</Words>
  <Application>Microsoft Office PowerPoint</Application>
  <PresentationFormat>On-screen Show (4:3)</PresentationFormat>
  <Paragraphs>185</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Project overview presentation</vt:lpstr>
      <vt:lpstr>Data Ownership </vt:lpstr>
      <vt:lpstr>Why Do I need training?</vt:lpstr>
      <vt:lpstr>Basis for training:</vt:lpstr>
      <vt:lpstr>At the end of training you:</vt:lpstr>
      <vt:lpstr>Legal Jargon &amp; Policy Talk  </vt:lpstr>
      <vt:lpstr>PowerPoint Presentation</vt:lpstr>
      <vt:lpstr>TAC 202 Language  </vt:lpstr>
      <vt:lpstr>TAC 202 Data Owner Responsibilities</vt:lpstr>
      <vt:lpstr>PowerPoint Presentation</vt:lpstr>
      <vt:lpstr>PowerPoint Presentation</vt:lpstr>
      <vt:lpstr>PowerPoint Presentation</vt:lpstr>
      <vt:lpstr>PowerPoint Presentation</vt:lpstr>
      <vt:lpstr>UTS 165 Language</vt:lpstr>
      <vt:lpstr>PowerPoint Presentation</vt:lpstr>
      <vt:lpstr>UTS 165 Responsibilities</vt:lpstr>
      <vt:lpstr>PowerPoint Presentation</vt:lpstr>
      <vt:lpstr>Data Classification </vt:lpstr>
      <vt:lpstr>3 Categories of Data</vt:lpstr>
      <vt:lpstr>Category I data:</vt:lpstr>
      <vt:lpstr>Examples of Category I data:</vt:lpstr>
      <vt:lpstr>More Cat I data:</vt:lpstr>
      <vt:lpstr>Category II data: </vt:lpstr>
      <vt:lpstr>Examples of Category II data:</vt:lpstr>
      <vt:lpstr>More Cat II data:</vt:lpstr>
      <vt:lpstr>Category III data: </vt:lpstr>
      <vt:lpstr>Examples of Category III data:</vt:lpstr>
      <vt:lpstr>More Cat III data:</vt:lpstr>
      <vt:lpstr>Road Map  To  Compliance</vt:lpstr>
      <vt:lpstr>PowerPoint Presentation</vt:lpstr>
      <vt:lpstr>2009-2010 (Now)</vt:lpstr>
      <vt:lpstr>PowerPoint Presentation</vt:lpstr>
      <vt:lpstr>2010-2011 </vt:lpstr>
      <vt:lpstr>2010-2011 continued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Ownership</dc:title>
  <dc:creator>dgarrett</dc:creator>
  <cp:lastModifiedBy>Robin Kelly</cp:lastModifiedBy>
  <cp:revision>30</cp:revision>
  <cp:lastPrinted>1601-01-01T00:00:00Z</cp:lastPrinted>
  <dcterms:created xsi:type="dcterms:W3CDTF">2010-02-14T20:07:45Z</dcterms:created>
  <dcterms:modified xsi:type="dcterms:W3CDTF">2013-08-12T20:02:12Z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TC010184561033</vt:lpwstr>
  </property>
</Properties>
</file>