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sldIdLst>
    <p:sldId id="256" r:id="rId5"/>
    <p:sldId id="257" r:id="rId6"/>
    <p:sldId id="262" r:id="rId7"/>
    <p:sldId id="260" r:id="rId8"/>
    <p:sldId id="264" r:id="rId9"/>
    <p:sldId id="265" r:id="rId10"/>
    <p:sldId id="263" r:id="rId11"/>
    <p:sldId id="259" r:id="rId12"/>
    <p:sldId id="258" r:id="rId13"/>
    <p:sldId id="270" r:id="rId14"/>
    <p:sldId id="266" r:id="rId15"/>
    <p:sldId id="267" r:id="rId16"/>
    <p:sldId id="268" r:id="rId17"/>
    <p:sldId id="269" r:id="rId18"/>
  </p:sldIdLst>
  <p:sldSz cx="6858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79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122363"/>
            <a:ext cx="58293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602038"/>
            <a:ext cx="5143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31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5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50544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69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82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709740"/>
            <a:ext cx="591502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4589465"/>
            <a:ext cx="591502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3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825625"/>
            <a:ext cx="29146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825625"/>
            <a:ext cx="29146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2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65127"/>
            <a:ext cx="59150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681163"/>
            <a:ext cx="290125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505075"/>
            <a:ext cx="290125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681163"/>
            <a:ext cx="2915543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505075"/>
            <a:ext cx="291554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84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7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7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57200"/>
            <a:ext cx="221188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987427"/>
            <a:ext cx="347186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057400"/>
            <a:ext cx="221188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19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57200"/>
            <a:ext cx="221188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987427"/>
            <a:ext cx="3471863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057400"/>
            <a:ext cx="221188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9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365127"/>
            <a:ext cx="59150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825625"/>
            <a:ext cx="59150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356352"/>
            <a:ext cx="1543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483DE-39F2-4E96-954C-BFEB856A7188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356352"/>
            <a:ext cx="1543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7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86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45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65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01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13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33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8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28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18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54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5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67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79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51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B779DEDA48D040B4F2E3284E55E5CC" ma:contentTypeVersion="12" ma:contentTypeDescription="Create a new document." ma:contentTypeScope="" ma:versionID="68de87d909c609ae01e221b6d6b55375">
  <xsd:schema xmlns:xsd="http://www.w3.org/2001/XMLSchema" xmlns:xs="http://www.w3.org/2001/XMLSchema" xmlns:p="http://schemas.microsoft.com/office/2006/metadata/properties" xmlns:ns3="9b0bef9b-a900-4abc-a025-8babd972c733" xmlns:ns4="691abb15-c57d-4d6d-9602-39a97102ba4a" targetNamespace="http://schemas.microsoft.com/office/2006/metadata/properties" ma:root="true" ma:fieldsID="2743e6b354eb0617ee9a1aeebf32b629" ns3:_="" ns4:_="">
    <xsd:import namespace="9b0bef9b-a900-4abc-a025-8babd972c733"/>
    <xsd:import namespace="691abb15-c57d-4d6d-9602-39a97102ba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bef9b-a900-4abc-a025-8babd972c7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1abb15-c57d-4d6d-9602-39a97102ba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41D27C7-9453-4B18-B641-1B9F2138FA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0bef9b-a900-4abc-a025-8babd972c733"/>
    <ds:schemaRef ds:uri="691abb15-c57d-4d6d-9602-39a97102ba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54040C-7579-4DA5-B164-E389AA9F92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F35A3B-18A8-4292-90CA-025AB75F5F7A}">
  <ds:schemaRefs>
    <ds:schemaRef ds:uri="http://schemas.microsoft.com/office/2006/metadata/properties"/>
    <ds:schemaRef ds:uri="9b0bef9b-a900-4abc-a025-8babd972c73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691abb15-c57d-4d6d-9602-39a97102ba4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</TotalTime>
  <Words>0</Words>
  <Application>Microsoft Office PowerPoint</Application>
  <PresentationFormat>Custom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Texas at Tyler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Jeannie Hurst</dc:creator>
  <cp:lastModifiedBy>Jeannie Hurst</cp:lastModifiedBy>
  <cp:revision>7</cp:revision>
  <dcterms:created xsi:type="dcterms:W3CDTF">2020-06-10T23:37:54Z</dcterms:created>
  <dcterms:modified xsi:type="dcterms:W3CDTF">2020-06-11T01:13:27Z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0x01010019B779DEDA48D040B4F2E3284E55E5CC</vt:lpwstr>
  </property>
</Properties>
</file>