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9"/>
            <a:ext cx="9144000" cy="879476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7183"/>
            <a:ext cx="9144000" cy="6433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12192000" cy="13956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7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19CD2-50D2-43B2-B5E8-8D41D07C5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5751966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4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>
          <a:gsLst>
            <a:gs pos="0">
              <a:schemeClr val="bg1">
                <a:alpha val="0"/>
                <a:lumMod val="47000"/>
              </a:schemeClr>
            </a:gs>
            <a:gs pos="100000">
              <a:srgbClr val="B2B4B4">
                <a:alpha val="42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74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E7C2F9-6578-9742-A4CF-CE0CCCC6A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7460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8F35169-F4E3-124D-B0C7-6D1D07712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200" y="4842595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114741-F87F-944F-94F5-E7984FC2B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021" t="81158"/>
          <a:stretch/>
        </p:blipFill>
        <p:spPr>
          <a:xfrm>
            <a:off x="11325885" y="5984341"/>
            <a:ext cx="673006" cy="7164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D0F050-E4FE-A643-BEE5-DFDAF7BDE660}"/>
              </a:ext>
            </a:extLst>
          </p:cNvPr>
          <p:cNvSpPr txBox="1"/>
          <p:nvPr userDrawn="1"/>
        </p:nvSpPr>
        <p:spPr>
          <a:xfrm>
            <a:off x="75414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</p:spTree>
    <p:extLst>
      <p:ext uri="{BB962C8B-B14F-4D97-AF65-F5344CB8AC3E}">
        <p14:creationId xmlns:p14="http://schemas.microsoft.com/office/powerpoint/2010/main" val="2079109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bg>
      <p:bgPr>
        <a:solidFill>
          <a:srgbClr val="002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1C31A-9648-2442-8302-9B570B955E5C}"/>
              </a:ext>
            </a:extLst>
          </p:cNvPr>
          <p:cNvSpPr txBox="1"/>
          <p:nvPr userDrawn="1"/>
        </p:nvSpPr>
        <p:spPr>
          <a:xfrm>
            <a:off x="75414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B2B4B4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B2B4B4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19AA-F163-4F81-9280-A98809C8D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45" y="6023429"/>
            <a:ext cx="670109" cy="7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8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036B8-EB03-6547-9AB6-C7F82B4D19E4}"/>
              </a:ext>
            </a:extLst>
          </p:cNvPr>
          <p:cNvSpPr txBox="1"/>
          <p:nvPr userDrawn="1"/>
        </p:nvSpPr>
        <p:spPr>
          <a:xfrm>
            <a:off x="75414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76522-94E8-4D73-9C20-80F47DCA4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bg1">
                <a:alpha val="0"/>
                <a:lumMod val="47000"/>
              </a:schemeClr>
            </a:gs>
            <a:gs pos="100000">
              <a:srgbClr val="B2B4B4">
                <a:alpha val="4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744FD-4284-8A48-9B52-5434E6CF53A1}"/>
              </a:ext>
            </a:extLst>
          </p:cNvPr>
          <p:cNvSpPr txBox="1"/>
          <p:nvPr userDrawn="1"/>
        </p:nvSpPr>
        <p:spPr>
          <a:xfrm>
            <a:off x="75414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4BBCD-C5CC-4486-836A-8208A69BE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6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41B89-AE98-F744-88F4-B4F7FBBB256A}"/>
              </a:ext>
            </a:extLst>
          </p:cNvPr>
          <p:cNvSpPr/>
          <p:nvPr userDrawn="1"/>
        </p:nvSpPr>
        <p:spPr>
          <a:xfrm>
            <a:off x="1" y="0"/>
            <a:ext cx="1135780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D256-961B-5C41-8FEA-38422768DA07}"/>
              </a:ext>
            </a:extLst>
          </p:cNvPr>
          <p:cNvSpPr/>
          <p:nvPr userDrawn="1"/>
        </p:nvSpPr>
        <p:spPr>
          <a:xfrm>
            <a:off x="0" y="6725479"/>
            <a:ext cx="1135781" cy="132522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2737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6C777-3AD3-614A-9239-EC914749574C}"/>
              </a:ext>
            </a:extLst>
          </p:cNvPr>
          <p:cNvSpPr txBox="1"/>
          <p:nvPr userDrawn="1"/>
        </p:nvSpPr>
        <p:spPr>
          <a:xfrm>
            <a:off x="2415940" y="6219929"/>
            <a:ext cx="970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r"/>
            <a:r>
              <a:rPr lang="en-US" sz="14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81BB2-42C5-A941-A80C-FEE1BE5D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2966"/>
          <a:stretch/>
        </p:blipFill>
        <p:spPr>
          <a:xfrm>
            <a:off x="59891" y="441631"/>
            <a:ext cx="1016000" cy="10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1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35CF0-319A-7449-BA3B-0317CAC90B0B}"/>
              </a:ext>
            </a:extLst>
          </p:cNvPr>
          <p:cNvSpPr/>
          <p:nvPr userDrawn="1"/>
        </p:nvSpPr>
        <p:spPr>
          <a:xfrm>
            <a:off x="1" y="0"/>
            <a:ext cx="1135780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67EF1-28A8-5A4E-9FA6-EDEB30940D78}"/>
              </a:ext>
            </a:extLst>
          </p:cNvPr>
          <p:cNvSpPr/>
          <p:nvPr userDrawn="1"/>
        </p:nvSpPr>
        <p:spPr>
          <a:xfrm>
            <a:off x="0" y="6725479"/>
            <a:ext cx="1135781" cy="132522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2737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ACB5D-310B-E54D-A6B8-017EDCEB5CEC}"/>
              </a:ext>
            </a:extLst>
          </p:cNvPr>
          <p:cNvSpPr txBox="1"/>
          <p:nvPr userDrawn="1"/>
        </p:nvSpPr>
        <p:spPr>
          <a:xfrm>
            <a:off x="2415940" y="6219929"/>
            <a:ext cx="970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r"/>
            <a:r>
              <a:rPr lang="en-US" sz="14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237F5E-D877-D34D-BA1E-164ACDF5B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2817"/>
          <a:stretch/>
        </p:blipFill>
        <p:spPr>
          <a:xfrm>
            <a:off x="59891" y="441631"/>
            <a:ext cx="1016000" cy="10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9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FCC72-68A3-4734-8CA2-8419826EA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FCAFAA-4096-1044-BA5F-E215A7B7B8AF}"/>
              </a:ext>
            </a:extLst>
          </p:cNvPr>
          <p:cNvSpPr txBox="1"/>
          <p:nvPr userDrawn="1"/>
        </p:nvSpPr>
        <p:spPr>
          <a:xfrm>
            <a:off x="0" y="9495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alpha val="38000"/>
                  </a:schemeClr>
                </a:solidFill>
                <a:latin typeface="Proxima Nova" panose="02000506030000020004" pitchFamily="2" charset="0"/>
              </a:rPr>
              <a:t>Career Success Conference - The University of Texas at Tyler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EC288-A683-4C98-90BC-3AF9C47FC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31F63-4320-C64F-9B35-206EE1B84C32}"/>
              </a:ext>
            </a:extLst>
          </p:cNvPr>
          <p:cNvSpPr txBox="1"/>
          <p:nvPr userDrawn="1"/>
        </p:nvSpPr>
        <p:spPr>
          <a:xfrm>
            <a:off x="0" y="9495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alpha val="38000"/>
                  </a:schemeClr>
                </a:solidFill>
                <a:latin typeface="Proxima Nova" panose="02000506030000020004" pitchFamily="2" charset="0"/>
              </a:rPr>
              <a:t>Career Success Conference - The University of Texas at Tyler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60E9E-70F2-4896-8EF4-8C63362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1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FE3ED-DFE3-BB42-9A48-D6EBD558F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1654"/>
            <a:ext cx="2535811" cy="9670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6648B1-5D89-0B40-89DD-D1F0FEA8FD34}"/>
              </a:ext>
            </a:extLst>
          </p:cNvPr>
          <p:cNvSpPr/>
          <p:nvPr userDrawn="1"/>
        </p:nvSpPr>
        <p:spPr>
          <a:xfrm>
            <a:off x="-2" y="6084277"/>
            <a:ext cx="12192001" cy="10962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65EE27-7EF7-D646-98BC-BCD8F4C4627D}"/>
              </a:ext>
            </a:extLst>
          </p:cNvPr>
          <p:cNvSpPr/>
          <p:nvPr userDrawn="1"/>
        </p:nvSpPr>
        <p:spPr>
          <a:xfrm>
            <a:off x="0" y="6147308"/>
            <a:ext cx="12192000" cy="826929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9B051-C29F-1D46-A985-D7DDC2790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4315"/>
          <a:stretch/>
        </p:blipFill>
        <p:spPr>
          <a:xfrm>
            <a:off x="11262510" y="6261100"/>
            <a:ext cx="662789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3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8263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0024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12192000" cy="12994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E76DFB-743B-FD4C-8DFF-5CE643FCA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158" t="78237"/>
          <a:stretch/>
        </p:blipFill>
        <p:spPr>
          <a:xfrm>
            <a:off x="11036300" y="5791200"/>
            <a:ext cx="962591" cy="827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C8E220-D0FD-3246-AC50-33A6D8DC5921}"/>
              </a:ext>
            </a:extLst>
          </p:cNvPr>
          <p:cNvSpPr txBox="1"/>
          <p:nvPr userDrawn="1"/>
        </p:nvSpPr>
        <p:spPr>
          <a:xfrm>
            <a:off x="75414" y="98114"/>
            <a:ext cx="12041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2D74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200" i="1" dirty="0">
                <a:solidFill>
                  <a:srgbClr val="002D74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</p:spTree>
    <p:extLst>
      <p:ext uri="{BB962C8B-B14F-4D97-AF65-F5344CB8AC3E}">
        <p14:creationId xmlns:p14="http://schemas.microsoft.com/office/powerpoint/2010/main" val="1223969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6B657-A9BF-2C49-AC23-FA01BFCA1079}"/>
              </a:ext>
            </a:extLst>
          </p:cNvPr>
          <p:cNvSpPr/>
          <p:nvPr userDrawn="1"/>
        </p:nvSpPr>
        <p:spPr>
          <a:xfrm>
            <a:off x="1" y="0"/>
            <a:ext cx="1135780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31831-707A-8A44-96F8-FF3C684F7959}"/>
              </a:ext>
            </a:extLst>
          </p:cNvPr>
          <p:cNvSpPr/>
          <p:nvPr userDrawn="1"/>
        </p:nvSpPr>
        <p:spPr>
          <a:xfrm>
            <a:off x="0" y="6725479"/>
            <a:ext cx="1135781" cy="132522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2737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95A867-69F5-4D45-9980-F4DCE5FF9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010"/>
          <a:stretch/>
        </p:blipFill>
        <p:spPr>
          <a:xfrm>
            <a:off x="59891" y="441631"/>
            <a:ext cx="1016000" cy="9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6C3D6-E5FF-EE45-9312-1CB0D4D9EB45}"/>
              </a:ext>
            </a:extLst>
          </p:cNvPr>
          <p:cNvSpPr/>
          <p:nvPr userDrawn="1"/>
        </p:nvSpPr>
        <p:spPr>
          <a:xfrm>
            <a:off x="1" y="0"/>
            <a:ext cx="1135780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BFC96-A2BA-8F45-B072-A066F8D9CA58}"/>
              </a:ext>
            </a:extLst>
          </p:cNvPr>
          <p:cNvSpPr/>
          <p:nvPr userDrawn="1"/>
        </p:nvSpPr>
        <p:spPr>
          <a:xfrm>
            <a:off x="0" y="6725479"/>
            <a:ext cx="1135781" cy="132522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2737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5D0546-8073-1041-9B23-9C24D4BDE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3711"/>
          <a:stretch/>
        </p:blipFill>
        <p:spPr>
          <a:xfrm>
            <a:off x="59891" y="441631"/>
            <a:ext cx="1016000" cy="98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3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76C58-9D94-7E44-AEEA-4C5211CBAB55}"/>
              </a:ext>
            </a:extLst>
          </p:cNvPr>
          <p:cNvSpPr/>
          <p:nvPr userDrawn="1"/>
        </p:nvSpPr>
        <p:spPr>
          <a:xfrm>
            <a:off x="0" y="6027737"/>
            <a:ext cx="12192000" cy="830263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D7CBF-51DE-ED41-A67C-7F80291C4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608"/>
          <a:stretch/>
        </p:blipFill>
        <p:spPr>
          <a:xfrm>
            <a:off x="5859110" y="6203231"/>
            <a:ext cx="473779" cy="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34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59C97-5733-4FC8-ADAF-62BB48DF8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51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42259-E5E8-4485-A483-50400B885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7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F8EBB-5ED3-47D2-B15A-E651D1C60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9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5813F-D026-40E3-9E5E-1FF6F5305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97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A97B6B-440F-4C3B-BADF-17183E936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6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4C050-D765-2F45-A72C-D4A830AD0132}"/>
              </a:ext>
            </a:extLst>
          </p:cNvPr>
          <p:cNvSpPr txBox="1"/>
          <p:nvPr userDrawn="1"/>
        </p:nvSpPr>
        <p:spPr>
          <a:xfrm>
            <a:off x="2415940" y="6219929"/>
            <a:ext cx="970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r"/>
            <a:r>
              <a:rPr lang="en-US" sz="14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1D10B-3BCF-48CA-8119-51780BF9A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" y="5972299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2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 rot="16200000">
            <a:off x="-1670537" y="5099538"/>
            <a:ext cx="3429001" cy="8792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1CE15-3EC0-BB43-9C85-0C80E5AC692C}"/>
              </a:ext>
            </a:extLst>
          </p:cNvPr>
          <p:cNvSpPr/>
          <p:nvPr userDrawn="1"/>
        </p:nvSpPr>
        <p:spPr>
          <a:xfrm rot="16200000">
            <a:off x="-1670537" y="1670539"/>
            <a:ext cx="3429001" cy="87922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1BA26-0149-1F45-8D9E-2B94AB2993B3}"/>
              </a:ext>
            </a:extLst>
          </p:cNvPr>
          <p:cNvSpPr txBox="1"/>
          <p:nvPr userDrawn="1"/>
        </p:nvSpPr>
        <p:spPr>
          <a:xfrm>
            <a:off x="2415940" y="6219929"/>
            <a:ext cx="970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r"/>
            <a:r>
              <a:rPr lang="en-US" sz="14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1A5695-2250-41DB-9C46-BCAC86003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" y="5972299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4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002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8263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0024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12192000" cy="129942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CE46D6-0F0D-0245-96B6-0BB32007B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541" t="81109"/>
          <a:stretch/>
        </p:blipFill>
        <p:spPr>
          <a:xfrm>
            <a:off x="11341099" y="5886449"/>
            <a:ext cx="619811" cy="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26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 rot="16200000">
            <a:off x="-1670537" y="5099538"/>
            <a:ext cx="3429001" cy="8792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1CE15-3EC0-BB43-9C85-0C80E5AC692C}"/>
              </a:ext>
            </a:extLst>
          </p:cNvPr>
          <p:cNvSpPr/>
          <p:nvPr userDrawn="1"/>
        </p:nvSpPr>
        <p:spPr>
          <a:xfrm rot="16200000">
            <a:off x="-1670537" y="1670539"/>
            <a:ext cx="3429001" cy="87922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C5222-AD39-E846-ADD1-9489833135D6}"/>
              </a:ext>
            </a:extLst>
          </p:cNvPr>
          <p:cNvSpPr txBox="1"/>
          <p:nvPr userDrawn="1"/>
        </p:nvSpPr>
        <p:spPr>
          <a:xfrm>
            <a:off x="2415940" y="6219929"/>
            <a:ext cx="970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r"/>
            <a:r>
              <a:rPr lang="en-US" sz="14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DFF3A-5968-4ED9-B4A2-8B9E5EA5C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" y="5972299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4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A8FEA-781B-435C-A38A-413860BA3F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0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bg>
      <p:bgPr>
        <a:gradFill flip="none" rotWithShape="1">
          <a:gsLst>
            <a:gs pos="0">
              <a:schemeClr val="accent3">
                <a:lumMod val="5000"/>
                <a:lumOff val="95000"/>
                <a:alpha val="41000"/>
              </a:schemeClr>
            </a:gs>
            <a:gs pos="100000">
              <a:srgbClr val="B2B4B4">
                <a:alpha val="36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C21C7-9566-4F83-B8D0-448B754D53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45" y="6027737"/>
            <a:ext cx="754510" cy="8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2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8000"/>
            <a:ext cx="12191999" cy="139566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5C756B-33A9-9A4F-A55C-367CC0822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9"/>
            <a:ext cx="9144000" cy="879476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C2C173E-F638-6043-A6EC-7249CA4F6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7183"/>
            <a:ext cx="9144000" cy="6433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3560B-7589-9049-8341-AF8E4A0CF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691"/>
          <a:stretch/>
        </p:blipFill>
        <p:spPr>
          <a:xfrm>
            <a:off x="5836054" y="5992241"/>
            <a:ext cx="519891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6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72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12192000" cy="156259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3698E-C418-AA44-B848-25B43E5747AA}"/>
              </a:ext>
            </a:extLst>
          </p:cNvPr>
          <p:cNvSpPr txBox="1"/>
          <p:nvPr userDrawn="1"/>
        </p:nvSpPr>
        <p:spPr>
          <a:xfrm>
            <a:off x="75414" y="98114"/>
            <a:ext cx="12041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chemeClr val="bg1">
                    <a:alpha val="38000"/>
                  </a:scheme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200" i="1" dirty="0">
                <a:solidFill>
                  <a:schemeClr val="bg1">
                    <a:alpha val="38000"/>
                  </a:scheme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9117D0-D19C-7940-A1BA-B190429DA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8263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DB3EC67-BC26-FC43-928E-3D7E5A52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00024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7764E0-A3DC-434D-980E-BB2855BA5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0994" t="81664"/>
          <a:stretch/>
        </p:blipFill>
        <p:spPr>
          <a:xfrm>
            <a:off x="11277599" y="5907313"/>
            <a:ext cx="659865" cy="6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8135AD-E952-6548-B269-113DC5EC47C9}"/>
              </a:ext>
            </a:extLst>
          </p:cNvPr>
          <p:cNvSpPr/>
          <p:nvPr userDrawn="1"/>
        </p:nvSpPr>
        <p:spPr>
          <a:xfrm>
            <a:off x="-2" y="6084277"/>
            <a:ext cx="12192001" cy="10962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679D7-46DD-5442-8E47-EB2AB31ACD46}"/>
              </a:ext>
            </a:extLst>
          </p:cNvPr>
          <p:cNvSpPr/>
          <p:nvPr userDrawn="1"/>
        </p:nvSpPr>
        <p:spPr>
          <a:xfrm>
            <a:off x="0" y="6147308"/>
            <a:ext cx="12192000" cy="826929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32BB0F-5854-3544-87DC-B21B2ACB4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9"/>
            <a:ext cx="9144000" cy="879476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FC8AFD9-49D7-0540-995B-34F630355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7183"/>
            <a:ext cx="9144000" cy="6433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FA3A9-AC27-BE4F-BFEF-D0127FDEAE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29"/>
          <a:stretch/>
        </p:blipFill>
        <p:spPr>
          <a:xfrm>
            <a:off x="11054280" y="6261100"/>
            <a:ext cx="871019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6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bg1"/>
            </a:gs>
            <a:gs pos="100000">
              <a:srgbClr val="B2B4B4">
                <a:alpha val="0"/>
                <a:lumMod val="0"/>
                <a:lumOff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-1" y="1"/>
            <a:ext cx="185196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210EBA-C674-8543-9202-F7121052A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839"/>
            <a:ext cx="9144000" cy="879476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E9E0B5-4941-7F45-8AC4-06CC164C7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7183"/>
            <a:ext cx="9144000" cy="6433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191D3-0549-9A4A-A205-25A702DE5AFF}"/>
              </a:ext>
            </a:extLst>
          </p:cNvPr>
          <p:cNvSpPr txBox="1"/>
          <p:nvPr userDrawn="1"/>
        </p:nvSpPr>
        <p:spPr>
          <a:xfrm>
            <a:off x="191161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90450-A90D-CE42-B958-1CA1012BF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704"/>
          <a:stretch/>
        </p:blipFill>
        <p:spPr>
          <a:xfrm>
            <a:off x="10668000" y="6064175"/>
            <a:ext cx="13140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0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244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200" y="4842595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72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7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43CEB-B507-114B-90AF-238A7BCC9EBA}"/>
              </a:ext>
            </a:extLst>
          </p:cNvPr>
          <p:cNvSpPr txBox="1"/>
          <p:nvPr userDrawn="1"/>
        </p:nvSpPr>
        <p:spPr>
          <a:xfrm>
            <a:off x="75414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2C9B78-B40E-2349-96C1-EA99216F8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406" t="78518"/>
          <a:stretch/>
        </p:blipFill>
        <p:spPr>
          <a:xfrm>
            <a:off x="10605200" y="5883931"/>
            <a:ext cx="1393691" cy="8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94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>
          <a:gsLst>
            <a:gs pos="0">
              <a:schemeClr val="bg1">
                <a:alpha val="0"/>
                <a:lumMod val="47000"/>
              </a:schemeClr>
            </a:gs>
            <a:gs pos="100000">
              <a:srgbClr val="B2B4B4">
                <a:alpha val="42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763"/>
            <a:ext cx="9144000" cy="1077152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7312"/>
            <a:ext cx="9144000" cy="6158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7587C-2DB8-CB47-85DB-2CDB96E96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136" t="77825"/>
          <a:stretch/>
        </p:blipFill>
        <p:spPr>
          <a:xfrm>
            <a:off x="10809838" y="5857592"/>
            <a:ext cx="1189053" cy="843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12C58-8E58-3A4B-A092-6700EFC9BFEC}"/>
              </a:ext>
            </a:extLst>
          </p:cNvPr>
          <p:cNvSpPr txBox="1"/>
          <p:nvPr userDrawn="1"/>
        </p:nvSpPr>
        <p:spPr>
          <a:xfrm>
            <a:off x="75414" y="98114"/>
            <a:ext cx="12041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Career Success Conference</a:t>
            </a:r>
          </a:p>
          <a:p>
            <a:pPr algn="l"/>
            <a:r>
              <a:rPr lang="en-US" sz="1350" i="1" dirty="0">
                <a:solidFill>
                  <a:srgbClr val="727373">
                    <a:alpha val="38000"/>
                  </a:srgbClr>
                </a:solidFill>
                <a:latin typeface="Proxima Nova" panose="02000506030000020004" pitchFamily="2" charset="0"/>
              </a:rPr>
              <a:t>The University of Texas at Tyler</a:t>
            </a:r>
          </a:p>
        </p:txBody>
      </p:sp>
    </p:spTree>
    <p:extLst>
      <p:ext uri="{BB962C8B-B14F-4D97-AF65-F5344CB8AC3E}">
        <p14:creationId xmlns:p14="http://schemas.microsoft.com/office/powerpoint/2010/main" val="110248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6E0AD-2DB3-514F-89E4-D5A8E38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AA2B-4A0D-3149-9346-04D30FEC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853B6-9F81-BB4C-AFB9-86C31FA83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4496-55DE-F343-A5A1-C2B40FD33D60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CEDE-8AC0-044D-9D0B-7C58BCD0A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6F06B-13A9-C044-AFDC-B35709C2D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A622-4B5E-8A43-9BE8-0BB9F5B0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B67EAC-2BD3-A546-9E79-340DA22A8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A POWERFUL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FF82673-2E83-9C4B-A239-98DED5DDC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This makes you want to pay attention</a:t>
            </a:r>
          </a:p>
        </p:txBody>
      </p:sp>
    </p:spTree>
    <p:extLst>
      <p:ext uri="{BB962C8B-B14F-4D97-AF65-F5344CB8AC3E}">
        <p14:creationId xmlns:p14="http://schemas.microsoft.com/office/powerpoint/2010/main" val="226503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EE99C5-750D-3C4F-B721-C02D80ED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349E79-3C62-194A-8A2E-362003160E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0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B5BC3-504A-EA42-A67F-C56E5481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1168C8-DDFA-1745-B1FA-89B562194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449333-4935-4A4E-807B-AB27D1736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13E6936-A5FD-3343-864F-92F8A70D1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798258-91B9-8C44-A12F-4A3AC959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9A43C-A035-A04C-A034-AC604AD43D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7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041FF1-C571-B84A-93C3-A080853D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EE5A7-60EE-4145-9725-C506BFD62F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4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EE37BF-C88B-E04F-AE71-134591D8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A7FC2E-273E-824C-AA16-F1E0B230E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21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Proxima Nova</vt:lpstr>
      <vt:lpstr>1_Office Theme</vt:lpstr>
      <vt:lpstr>A POWERFUL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Tyler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POWERFUL TITLE</dc:title>
  <dc:creator>Rosemary Cooper</dc:creator>
  <cp:lastModifiedBy>Daniel Rifkin</cp:lastModifiedBy>
  <cp:revision>3</cp:revision>
  <dcterms:created xsi:type="dcterms:W3CDTF">2018-07-02T22:03:45Z</dcterms:created>
  <dcterms:modified xsi:type="dcterms:W3CDTF">2019-07-22T19:36:59Z</dcterms:modified>
</cp:coreProperties>
</file>