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ink/ink1.xml" ContentType="application/inkml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hart10.xml" ContentType="application/vnd.openxmlformats-officedocument.drawingml.chart+xml"/>
  <Override PartName="/ppt/charts/chart20.xml" ContentType="application/vnd.openxmlformats-officedocument.drawingml.chart+xml"/>
  <Override PartName="/ppt/charts/chart30.xml" ContentType="application/vnd.openxmlformats-officedocument.drawingml.chart+xml"/>
  <Override PartName="/ppt/charts/colors10.xml" ContentType="application/vnd.ms-office.chartcolorstyle+xml"/>
  <Override PartName="/ppt/charts/style10.xml" ContentType="application/vnd.ms-office.chartstyle+xml"/>
  <Override PartName="/ppt/charts/colors20.xml" ContentType="application/vnd.ms-office.chartcolorstyle+xml"/>
  <Override PartName="/ppt/charts/style20.xml" ContentType="application/vnd.ms-office.chartstyle+xml"/>
  <Override PartName="/ppt/charts/colors30.xml" ContentType="application/vnd.ms-office.chartcolorstyle+xml"/>
  <Override PartName="/ppt/charts/style30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528" r:id="rId2"/>
    <p:sldId id="499" r:id="rId3"/>
    <p:sldId id="500" r:id="rId4"/>
    <p:sldId id="529" r:id="rId5"/>
    <p:sldId id="434" r:id="rId6"/>
    <p:sldId id="501" r:id="rId7"/>
    <p:sldId id="436" r:id="rId8"/>
    <p:sldId id="502" r:id="rId9"/>
    <p:sldId id="503" r:id="rId10"/>
    <p:sldId id="480" r:id="rId11"/>
    <p:sldId id="469" r:id="rId12"/>
    <p:sldId id="467" r:id="rId13"/>
    <p:sldId id="472" r:id="rId14"/>
    <p:sldId id="506" r:id="rId15"/>
    <p:sldId id="473" r:id="rId16"/>
    <p:sldId id="474" r:id="rId17"/>
    <p:sldId id="475" r:id="rId18"/>
    <p:sldId id="504" r:id="rId19"/>
    <p:sldId id="505" r:id="rId20"/>
    <p:sldId id="508" r:id="rId21"/>
    <p:sldId id="510" r:id="rId22"/>
    <p:sldId id="507" r:id="rId23"/>
    <p:sldId id="511" r:id="rId24"/>
    <p:sldId id="514" r:id="rId25"/>
    <p:sldId id="512" r:id="rId26"/>
    <p:sldId id="515" r:id="rId27"/>
    <p:sldId id="513" r:id="rId28"/>
    <p:sldId id="521" r:id="rId29"/>
    <p:sldId id="523" r:id="rId30"/>
    <p:sldId id="522" r:id="rId31"/>
    <p:sldId id="525" r:id="rId32"/>
    <p:sldId id="526" r:id="rId33"/>
    <p:sldId id="527" r:id="rId34"/>
    <p:sldId id="516" r:id="rId35"/>
    <p:sldId id="517" r:id="rId36"/>
    <p:sldId id="518" r:id="rId37"/>
    <p:sldId id="519" r:id="rId38"/>
    <p:sldId id="530" r:id="rId39"/>
    <p:sldId id="520" r:id="rId40"/>
    <p:sldId id="363" r:id="rId41"/>
    <p:sldId id="364" r:id="rId4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66ADA54-5947-4329-A71F-28FA9C0C8ED6}" v="3" dt="2023-02-17T18:38:55.77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20" autoAdjust="0"/>
    <p:restoredTop sz="94660"/>
  </p:normalViewPr>
  <p:slideViewPr>
    <p:cSldViewPr snapToGrid="0" showGuides="1">
      <p:cViewPr varScale="1">
        <p:scale>
          <a:sx n="85" d="100"/>
          <a:sy n="85" d="100"/>
        </p:scale>
        <p:origin x="3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microsoft.com/office/2016/11/relationships/changesInfo" Target="changesInfos/changesInfo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48" Type="http://schemas.microsoft.com/office/2015/10/relationships/revisionInfo" Target="revisionInfo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remananda Indic" userId="8df63362-5d81-410c-ab6a-1b6fb842c75e" providerId="ADAL" clId="{A3862F66-6A2A-4BF2-B957-460B59D5DA45}"/>
    <pc:docChg chg="custSel addSld delSld modSld sldOrd">
      <pc:chgData name="Premananda Indic" userId="8df63362-5d81-410c-ab6a-1b6fb842c75e" providerId="ADAL" clId="{A3862F66-6A2A-4BF2-B957-460B59D5DA45}" dt="2023-02-14T18:57:50.541" v="234" actId="20577"/>
      <pc:docMkLst>
        <pc:docMk/>
      </pc:docMkLst>
      <pc:sldChg chg="del">
        <pc:chgData name="Premananda Indic" userId="8df63362-5d81-410c-ab6a-1b6fb842c75e" providerId="ADAL" clId="{A3862F66-6A2A-4BF2-B957-460B59D5DA45}" dt="2023-02-14T18:46:44.649" v="144" actId="2696"/>
        <pc:sldMkLst>
          <pc:docMk/>
          <pc:sldMk cId="688130856" sldId="256"/>
        </pc:sldMkLst>
      </pc:sldChg>
      <pc:sldChg chg="del">
        <pc:chgData name="Premananda Indic" userId="8df63362-5d81-410c-ab6a-1b6fb842c75e" providerId="ADAL" clId="{A3862F66-6A2A-4BF2-B957-460B59D5DA45}" dt="2023-02-14T18:46:00.320" v="142" actId="2696"/>
        <pc:sldMkLst>
          <pc:docMk/>
          <pc:sldMk cId="3897426031" sldId="291"/>
        </pc:sldMkLst>
      </pc:sldChg>
      <pc:sldChg chg="addSp delSp modSp">
        <pc:chgData name="Premananda Indic" userId="8df63362-5d81-410c-ab6a-1b6fb842c75e" providerId="ADAL" clId="{A3862F66-6A2A-4BF2-B957-460B59D5DA45}" dt="2023-02-14T18:50:19.648" v="156" actId="478"/>
        <pc:sldMkLst>
          <pc:docMk/>
          <pc:sldMk cId="828045296" sldId="514"/>
        </pc:sldMkLst>
        <pc:picChg chg="add del mod">
          <ac:chgData name="Premananda Indic" userId="8df63362-5d81-410c-ab6a-1b6fb842c75e" providerId="ADAL" clId="{A3862F66-6A2A-4BF2-B957-460B59D5DA45}" dt="2023-02-14T18:50:19.648" v="156" actId="478"/>
          <ac:picMkLst>
            <pc:docMk/>
            <pc:sldMk cId="828045296" sldId="514"/>
            <ac:picMk id="6" creationId="{BD076326-2250-4487-B742-665D9404119F}"/>
          </ac:picMkLst>
        </pc:picChg>
      </pc:sldChg>
      <pc:sldChg chg="addSp delSp modSp">
        <pc:chgData name="Premananda Indic" userId="8df63362-5d81-410c-ab6a-1b6fb842c75e" providerId="ADAL" clId="{A3862F66-6A2A-4BF2-B957-460B59D5DA45}" dt="2023-02-14T18:55:41.226" v="167" actId="478"/>
        <pc:sldMkLst>
          <pc:docMk/>
          <pc:sldMk cId="2436941021" sldId="519"/>
        </pc:sldMkLst>
        <pc:spChg chg="add del mod">
          <ac:chgData name="Premananda Indic" userId="8df63362-5d81-410c-ab6a-1b6fb842c75e" providerId="ADAL" clId="{A3862F66-6A2A-4BF2-B957-460B59D5DA45}" dt="2023-02-14T18:55:41.226" v="167" actId="478"/>
          <ac:spMkLst>
            <pc:docMk/>
            <pc:sldMk cId="2436941021" sldId="519"/>
            <ac:spMk id="3" creationId="{787335C1-71A1-4217-8F2A-4D866BD1590A}"/>
          </ac:spMkLst>
        </pc:spChg>
        <pc:spChg chg="add del">
          <ac:chgData name="Premananda Indic" userId="8df63362-5d81-410c-ab6a-1b6fb842c75e" providerId="ADAL" clId="{A3862F66-6A2A-4BF2-B957-460B59D5DA45}" dt="2023-02-14T18:55:36.186" v="166" actId="478"/>
          <ac:spMkLst>
            <pc:docMk/>
            <pc:sldMk cId="2436941021" sldId="519"/>
            <ac:spMk id="10" creationId="{5CAC8734-2881-4244-B069-CE5D8F9C8198}"/>
          </ac:spMkLst>
        </pc:spChg>
      </pc:sldChg>
      <pc:sldChg chg="addSp modSp add">
        <pc:chgData name="Premananda Indic" userId="8df63362-5d81-410c-ab6a-1b6fb842c75e" providerId="ADAL" clId="{A3862F66-6A2A-4BF2-B957-460B59D5DA45}" dt="2023-02-14T18:25:01.741" v="10" actId="207"/>
        <pc:sldMkLst>
          <pc:docMk/>
          <pc:sldMk cId="493995642" sldId="521"/>
        </pc:sldMkLst>
        <pc:spChg chg="mod">
          <ac:chgData name="Premananda Indic" userId="8df63362-5d81-410c-ab6a-1b6fb842c75e" providerId="ADAL" clId="{A3862F66-6A2A-4BF2-B957-460B59D5DA45}" dt="2023-02-14T18:25:01.741" v="10" actId="207"/>
          <ac:spMkLst>
            <pc:docMk/>
            <pc:sldMk cId="493995642" sldId="521"/>
            <ac:spMk id="5" creationId="{03BBF3EE-5F4B-424D-AFD2-C951ABF894CF}"/>
          </ac:spMkLst>
        </pc:spChg>
        <pc:picChg chg="add mod">
          <ac:chgData name="Premananda Indic" userId="8df63362-5d81-410c-ab6a-1b6fb842c75e" providerId="ADAL" clId="{A3862F66-6A2A-4BF2-B957-460B59D5DA45}" dt="2023-02-14T18:24:45.565" v="9" actId="14100"/>
          <ac:picMkLst>
            <pc:docMk/>
            <pc:sldMk cId="493995642" sldId="521"/>
            <ac:picMk id="6" creationId="{14104A05-E4CA-4087-8D23-61B3CC9A909E}"/>
          </ac:picMkLst>
        </pc:picChg>
      </pc:sldChg>
      <pc:sldChg chg="addSp modSp add ord">
        <pc:chgData name="Premananda Indic" userId="8df63362-5d81-410c-ab6a-1b6fb842c75e" providerId="ADAL" clId="{A3862F66-6A2A-4BF2-B957-460B59D5DA45}" dt="2023-02-14T18:29:07.213" v="36" actId="948"/>
        <pc:sldMkLst>
          <pc:docMk/>
          <pc:sldMk cId="320217328" sldId="522"/>
        </pc:sldMkLst>
        <pc:spChg chg="mod">
          <ac:chgData name="Premananda Indic" userId="8df63362-5d81-410c-ab6a-1b6fb842c75e" providerId="ADAL" clId="{A3862F66-6A2A-4BF2-B957-460B59D5DA45}" dt="2023-02-14T18:29:07.213" v="36" actId="948"/>
          <ac:spMkLst>
            <pc:docMk/>
            <pc:sldMk cId="320217328" sldId="522"/>
            <ac:spMk id="5" creationId="{03BBF3EE-5F4B-424D-AFD2-C951ABF894CF}"/>
          </ac:spMkLst>
        </pc:spChg>
        <pc:picChg chg="add mod">
          <ac:chgData name="Premananda Indic" userId="8df63362-5d81-410c-ab6a-1b6fb842c75e" providerId="ADAL" clId="{A3862F66-6A2A-4BF2-B957-460B59D5DA45}" dt="2023-02-14T18:25:52.019" v="17" actId="14100"/>
          <ac:picMkLst>
            <pc:docMk/>
            <pc:sldMk cId="320217328" sldId="522"/>
            <ac:picMk id="6" creationId="{4CA26D61-637F-4F05-88BB-0BF413DBEE2B}"/>
          </ac:picMkLst>
        </pc:picChg>
      </pc:sldChg>
      <pc:sldChg chg="addSp delSp modSp add">
        <pc:chgData name="Premananda Indic" userId="8df63362-5d81-410c-ab6a-1b6fb842c75e" providerId="ADAL" clId="{A3862F66-6A2A-4BF2-B957-460B59D5DA45}" dt="2023-02-14T18:27:09.274" v="25" actId="255"/>
        <pc:sldMkLst>
          <pc:docMk/>
          <pc:sldMk cId="940269959" sldId="523"/>
        </pc:sldMkLst>
        <pc:spChg chg="mod">
          <ac:chgData name="Premananda Indic" userId="8df63362-5d81-410c-ab6a-1b6fb842c75e" providerId="ADAL" clId="{A3862F66-6A2A-4BF2-B957-460B59D5DA45}" dt="2023-02-14T18:27:09.274" v="25" actId="255"/>
          <ac:spMkLst>
            <pc:docMk/>
            <pc:sldMk cId="940269959" sldId="523"/>
            <ac:spMk id="5" creationId="{03BBF3EE-5F4B-424D-AFD2-C951ABF894CF}"/>
          </ac:spMkLst>
        </pc:spChg>
        <pc:picChg chg="del">
          <ac:chgData name="Premananda Indic" userId="8df63362-5d81-410c-ab6a-1b6fb842c75e" providerId="ADAL" clId="{A3862F66-6A2A-4BF2-B957-460B59D5DA45}" dt="2023-02-14T18:26:23.220" v="19" actId="478"/>
          <ac:picMkLst>
            <pc:docMk/>
            <pc:sldMk cId="940269959" sldId="523"/>
            <ac:picMk id="6" creationId="{14104A05-E4CA-4087-8D23-61B3CC9A909E}"/>
          </ac:picMkLst>
        </pc:picChg>
        <pc:picChg chg="add mod">
          <ac:chgData name="Premananda Indic" userId="8df63362-5d81-410c-ab6a-1b6fb842c75e" providerId="ADAL" clId="{A3862F66-6A2A-4BF2-B957-460B59D5DA45}" dt="2023-02-14T18:26:49.526" v="23" actId="1076"/>
          <ac:picMkLst>
            <pc:docMk/>
            <pc:sldMk cId="940269959" sldId="523"/>
            <ac:picMk id="7" creationId="{EB79E8D7-64F5-4CC5-B7FF-B7F560832F15}"/>
          </ac:picMkLst>
        </pc:picChg>
      </pc:sldChg>
      <pc:sldChg chg="addSp delSp modSp add del">
        <pc:chgData name="Premananda Indic" userId="8df63362-5d81-410c-ab6a-1b6fb842c75e" providerId="ADAL" clId="{A3862F66-6A2A-4BF2-B957-460B59D5DA45}" dt="2023-02-14T18:31:17.969" v="40" actId="2696"/>
        <pc:sldMkLst>
          <pc:docMk/>
          <pc:sldMk cId="3123976040" sldId="524"/>
        </pc:sldMkLst>
        <pc:spChg chg="add mod">
          <ac:chgData name="Premananda Indic" userId="8df63362-5d81-410c-ab6a-1b6fb842c75e" providerId="ADAL" clId="{A3862F66-6A2A-4BF2-B957-460B59D5DA45}" dt="2023-02-14T18:27:45.073" v="29" actId="1076"/>
          <ac:spMkLst>
            <pc:docMk/>
            <pc:sldMk cId="3123976040" sldId="524"/>
            <ac:spMk id="6" creationId="{D510ABCE-DFEA-489A-91A3-339905D4D4E8}"/>
          </ac:spMkLst>
        </pc:spChg>
        <pc:spChg chg="add mod">
          <ac:chgData name="Premananda Indic" userId="8df63362-5d81-410c-ab6a-1b6fb842c75e" providerId="ADAL" clId="{A3862F66-6A2A-4BF2-B957-460B59D5DA45}" dt="2023-02-14T18:27:59.356" v="31" actId="1076"/>
          <ac:spMkLst>
            <pc:docMk/>
            <pc:sldMk cId="3123976040" sldId="524"/>
            <ac:spMk id="8" creationId="{25791BF0-52F6-4503-8CFF-62E82CBDCA00}"/>
          </ac:spMkLst>
        </pc:spChg>
        <pc:picChg chg="del">
          <ac:chgData name="Premananda Indic" userId="8df63362-5d81-410c-ab6a-1b6fb842c75e" providerId="ADAL" clId="{A3862F66-6A2A-4BF2-B957-460B59D5DA45}" dt="2023-02-14T18:27:30.908" v="27" actId="478"/>
          <ac:picMkLst>
            <pc:docMk/>
            <pc:sldMk cId="3123976040" sldId="524"/>
            <ac:picMk id="7" creationId="{EB79E8D7-64F5-4CC5-B7FF-B7F560832F15}"/>
          </ac:picMkLst>
        </pc:picChg>
      </pc:sldChg>
      <pc:sldChg chg="modSp add ord">
        <pc:chgData name="Premananda Indic" userId="8df63362-5d81-410c-ab6a-1b6fb842c75e" providerId="ADAL" clId="{A3862F66-6A2A-4BF2-B957-460B59D5DA45}" dt="2023-02-14T18:31:29.294" v="41"/>
        <pc:sldMkLst>
          <pc:docMk/>
          <pc:sldMk cId="525637238" sldId="525"/>
        </pc:sldMkLst>
        <pc:spChg chg="mod">
          <ac:chgData name="Premananda Indic" userId="8df63362-5d81-410c-ab6a-1b6fb842c75e" providerId="ADAL" clId="{A3862F66-6A2A-4BF2-B957-460B59D5DA45}" dt="2023-02-14T18:30:46.621" v="39" actId="207"/>
          <ac:spMkLst>
            <pc:docMk/>
            <pc:sldMk cId="525637238" sldId="525"/>
            <ac:spMk id="5" creationId="{03BBF3EE-5F4B-424D-AFD2-C951ABF894CF}"/>
          </ac:spMkLst>
        </pc:spChg>
      </pc:sldChg>
      <pc:sldChg chg="addSp delSp modSp add">
        <pc:chgData name="Premananda Indic" userId="8df63362-5d81-410c-ab6a-1b6fb842c75e" providerId="ADAL" clId="{A3862F66-6A2A-4BF2-B957-460B59D5DA45}" dt="2023-02-14T18:44:09.608" v="140" actId="113"/>
        <pc:sldMkLst>
          <pc:docMk/>
          <pc:sldMk cId="538479189" sldId="526"/>
        </pc:sldMkLst>
        <pc:spChg chg="mod">
          <ac:chgData name="Premananda Indic" userId="8df63362-5d81-410c-ab6a-1b6fb842c75e" providerId="ADAL" clId="{A3862F66-6A2A-4BF2-B957-460B59D5DA45}" dt="2023-02-14T18:33:38.500" v="51" actId="20577"/>
          <ac:spMkLst>
            <pc:docMk/>
            <pc:sldMk cId="538479189" sldId="526"/>
            <ac:spMk id="5" creationId="{03BBF3EE-5F4B-424D-AFD2-C951ABF894CF}"/>
          </ac:spMkLst>
        </pc:spChg>
        <pc:spChg chg="del">
          <ac:chgData name="Premananda Indic" userId="8df63362-5d81-410c-ab6a-1b6fb842c75e" providerId="ADAL" clId="{A3862F66-6A2A-4BF2-B957-460B59D5DA45}" dt="2023-02-14T18:32:34.678" v="46" actId="478"/>
          <ac:spMkLst>
            <pc:docMk/>
            <pc:sldMk cId="538479189" sldId="526"/>
            <ac:spMk id="6" creationId="{D510ABCE-DFEA-489A-91A3-339905D4D4E8}"/>
          </ac:spMkLst>
        </pc:spChg>
        <pc:spChg chg="add mod">
          <ac:chgData name="Premananda Indic" userId="8df63362-5d81-410c-ab6a-1b6fb842c75e" providerId="ADAL" clId="{A3862F66-6A2A-4BF2-B957-460B59D5DA45}" dt="2023-02-14T18:44:09.608" v="140" actId="113"/>
          <ac:spMkLst>
            <pc:docMk/>
            <pc:sldMk cId="538479189" sldId="526"/>
            <ac:spMk id="7" creationId="{618F3E46-426D-4532-BF3A-2B4128238958}"/>
          </ac:spMkLst>
        </pc:spChg>
        <pc:spChg chg="del">
          <ac:chgData name="Premananda Indic" userId="8df63362-5d81-410c-ab6a-1b6fb842c75e" providerId="ADAL" clId="{A3862F66-6A2A-4BF2-B957-460B59D5DA45}" dt="2023-02-14T18:32:32.494" v="45" actId="478"/>
          <ac:spMkLst>
            <pc:docMk/>
            <pc:sldMk cId="538479189" sldId="526"/>
            <ac:spMk id="8" creationId="{25791BF0-52F6-4503-8CFF-62E82CBDCA00}"/>
          </ac:spMkLst>
        </pc:spChg>
        <pc:picChg chg="add mod modCrop">
          <ac:chgData name="Premananda Indic" userId="8df63362-5d81-410c-ab6a-1b6fb842c75e" providerId="ADAL" clId="{A3862F66-6A2A-4BF2-B957-460B59D5DA45}" dt="2023-02-14T18:42:19.975" v="87" actId="1076"/>
          <ac:picMkLst>
            <pc:docMk/>
            <pc:sldMk cId="538479189" sldId="526"/>
            <ac:picMk id="3" creationId="{FAB61998-CE40-487E-B1EA-A7AFD48BA053}"/>
          </ac:picMkLst>
        </pc:picChg>
      </pc:sldChg>
      <pc:sldChg chg="modSp add">
        <pc:chgData name="Premananda Indic" userId="8df63362-5d81-410c-ab6a-1b6fb842c75e" providerId="ADAL" clId="{A3862F66-6A2A-4BF2-B957-460B59D5DA45}" dt="2023-02-14T18:44:41.398" v="141" actId="6549"/>
        <pc:sldMkLst>
          <pc:docMk/>
          <pc:sldMk cId="2946232012" sldId="527"/>
        </pc:sldMkLst>
        <pc:spChg chg="mod">
          <ac:chgData name="Premananda Indic" userId="8df63362-5d81-410c-ab6a-1b6fb842c75e" providerId="ADAL" clId="{A3862F66-6A2A-4BF2-B957-460B59D5DA45}" dt="2023-02-14T18:44:41.398" v="141" actId="6549"/>
          <ac:spMkLst>
            <pc:docMk/>
            <pc:sldMk cId="2946232012" sldId="527"/>
            <ac:spMk id="5" creationId="{03BBF3EE-5F4B-424D-AFD2-C951ABF894CF}"/>
          </ac:spMkLst>
        </pc:spChg>
      </pc:sldChg>
      <pc:sldChg chg="modSp">
        <pc:chgData name="Premananda Indic" userId="8df63362-5d81-410c-ab6a-1b6fb842c75e" providerId="ADAL" clId="{A3862F66-6A2A-4BF2-B957-460B59D5DA45}" dt="2023-02-14T18:46:37.628" v="143"/>
        <pc:sldMkLst>
          <pc:docMk/>
          <pc:sldMk cId="3069511828" sldId="528"/>
        </pc:sldMkLst>
        <pc:spChg chg="mod">
          <ac:chgData name="Premananda Indic" userId="8df63362-5d81-410c-ab6a-1b6fb842c75e" providerId="ADAL" clId="{A3862F66-6A2A-4BF2-B957-460B59D5DA45}" dt="2023-02-14T18:46:37.628" v="143"/>
          <ac:spMkLst>
            <pc:docMk/>
            <pc:sldMk cId="3069511828" sldId="528"/>
            <ac:spMk id="9" creationId="{28F683AC-5857-4366-AF38-7A947D87DFD9}"/>
          </ac:spMkLst>
        </pc:spChg>
      </pc:sldChg>
      <pc:sldChg chg="addSp delSp modSp add">
        <pc:chgData name="Premananda Indic" userId="8df63362-5d81-410c-ab6a-1b6fb842c75e" providerId="ADAL" clId="{A3862F66-6A2A-4BF2-B957-460B59D5DA45}" dt="2023-02-14T18:48:26.440" v="155" actId="1076"/>
        <pc:sldMkLst>
          <pc:docMk/>
          <pc:sldMk cId="324692614" sldId="529"/>
        </pc:sldMkLst>
        <pc:spChg chg="add mod">
          <ac:chgData name="Premananda Indic" userId="8df63362-5d81-410c-ab6a-1b6fb842c75e" providerId="ADAL" clId="{A3862F66-6A2A-4BF2-B957-460B59D5DA45}" dt="2023-02-14T18:48:15.289" v="150" actId="1076"/>
          <ac:spMkLst>
            <pc:docMk/>
            <pc:sldMk cId="324692614" sldId="529"/>
            <ac:spMk id="2" creationId="{EBCA24F9-3A07-4F36-9662-896A76897D04}"/>
          </ac:spMkLst>
        </pc:spChg>
        <pc:spChg chg="del">
          <ac:chgData name="Premananda Indic" userId="8df63362-5d81-410c-ab6a-1b6fb842c75e" providerId="ADAL" clId="{A3862F66-6A2A-4BF2-B957-460B59D5DA45}" dt="2023-02-14T18:47:12.192" v="148" actId="478"/>
          <ac:spMkLst>
            <pc:docMk/>
            <pc:sldMk cId="324692614" sldId="529"/>
            <ac:spMk id="3" creationId="{00000000-0000-0000-0000-000000000000}"/>
          </ac:spMkLst>
        </pc:spChg>
        <pc:picChg chg="del">
          <ac:chgData name="Premananda Indic" userId="8df63362-5d81-410c-ab6a-1b6fb842c75e" providerId="ADAL" clId="{A3862F66-6A2A-4BF2-B957-460B59D5DA45}" dt="2023-02-14T18:47:05.888" v="146" actId="478"/>
          <ac:picMkLst>
            <pc:docMk/>
            <pc:sldMk cId="324692614" sldId="529"/>
            <ac:picMk id="6" creationId="{00000000-0000-0000-0000-000000000000}"/>
          </ac:picMkLst>
        </pc:picChg>
        <pc:picChg chg="del">
          <ac:chgData name="Premananda Indic" userId="8df63362-5d81-410c-ab6a-1b6fb842c75e" providerId="ADAL" clId="{A3862F66-6A2A-4BF2-B957-460B59D5DA45}" dt="2023-02-14T18:47:08.521" v="147" actId="478"/>
          <ac:picMkLst>
            <pc:docMk/>
            <pc:sldMk cId="324692614" sldId="529"/>
            <ac:picMk id="7" creationId="{00000000-0000-0000-0000-000000000000}"/>
          </ac:picMkLst>
        </pc:picChg>
        <pc:picChg chg="add mod">
          <ac:chgData name="Premananda Indic" userId="8df63362-5d81-410c-ab6a-1b6fb842c75e" providerId="ADAL" clId="{A3862F66-6A2A-4BF2-B957-460B59D5DA45}" dt="2023-02-14T18:48:26.440" v="155" actId="1076"/>
          <ac:picMkLst>
            <pc:docMk/>
            <pc:sldMk cId="324692614" sldId="529"/>
            <ac:picMk id="9" creationId="{0FB85893-B6E5-4BA9-9CC6-DD9C1E68446C}"/>
          </ac:picMkLst>
        </pc:picChg>
      </pc:sldChg>
      <pc:sldChg chg="delSp modSp add">
        <pc:chgData name="Premananda Indic" userId="8df63362-5d81-410c-ab6a-1b6fb842c75e" providerId="ADAL" clId="{A3862F66-6A2A-4BF2-B957-460B59D5DA45}" dt="2023-02-14T18:57:50.541" v="234" actId="20577"/>
        <pc:sldMkLst>
          <pc:docMk/>
          <pc:sldMk cId="3562191893" sldId="530"/>
        </pc:sldMkLst>
        <pc:spChg chg="del">
          <ac:chgData name="Premananda Indic" userId="8df63362-5d81-410c-ab6a-1b6fb842c75e" providerId="ADAL" clId="{A3862F66-6A2A-4BF2-B957-460B59D5DA45}" dt="2023-02-14T18:55:06.154" v="161" actId="478"/>
          <ac:spMkLst>
            <pc:docMk/>
            <pc:sldMk cId="3562191893" sldId="530"/>
            <ac:spMk id="2" creationId="{1AD38606-FF75-46A6-9639-B374307EA28E}"/>
          </ac:spMkLst>
        </pc:spChg>
        <pc:spChg chg="mod">
          <ac:chgData name="Premananda Indic" userId="8df63362-5d81-410c-ab6a-1b6fb842c75e" providerId="ADAL" clId="{A3862F66-6A2A-4BF2-B957-460B59D5DA45}" dt="2023-02-14T18:56:11.597" v="186" actId="313"/>
          <ac:spMkLst>
            <pc:docMk/>
            <pc:sldMk cId="3562191893" sldId="530"/>
            <ac:spMk id="3" creationId="{787335C1-71A1-4217-8F2A-4D866BD1590A}"/>
          </ac:spMkLst>
        </pc:spChg>
        <pc:spChg chg="del">
          <ac:chgData name="Premananda Indic" userId="8df63362-5d81-410c-ab6a-1b6fb842c75e" providerId="ADAL" clId="{A3862F66-6A2A-4BF2-B957-460B59D5DA45}" dt="2023-02-14T18:55:08.162" v="162" actId="478"/>
          <ac:spMkLst>
            <pc:docMk/>
            <pc:sldMk cId="3562191893" sldId="530"/>
            <ac:spMk id="7" creationId="{F2CF0486-82D5-499A-ADED-7B9BD9488966}"/>
          </ac:spMkLst>
        </pc:spChg>
        <pc:spChg chg="del">
          <ac:chgData name="Premananda Indic" userId="8df63362-5d81-410c-ab6a-1b6fb842c75e" providerId="ADAL" clId="{A3862F66-6A2A-4BF2-B957-460B59D5DA45}" dt="2023-02-14T18:55:55.114" v="169" actId="478"/>
          <ac:spMkLst>
            <pc:docMk/>
            <pc:sldMk cId="3562191893" sldId="530"/>
            <ac:spMk id="9" creationId="{FBFDB380-FFC9-44E7-B874-7838F5402A47}"/>
          </ac:spMkLst>
        </pc:spChg>
        <pc:spChg chg="mod">
          <ac:chgData name="Premananda Indic" userId="8df63362-5d81-410c-ab6a-1b6fb842c75e" providerId="ADAL" clId="{A3862F66-6A2A-4BF2-B957-460B59D5DA45}" dt="2023-02-14T18:57:50.541" v="234" actId="20577"/>
          <ac:spMkLst>
            <pc:docMk/>
            <pc:sldMk cId="3562191893" sldId="530"/>
            <ac:spMk id="10" creationId="{5CAC8734-2881-4244-B069-CE5D8F9C8198}"/>
          </ac:spMkLst>
        </pc:spChg>
        <pc:cxnChg chg="del">
          <ac:chgData name="Premananda Indic" userId="8df63362-5d81-410c-ab6a-1b6fb842c75e" providerId="ADAL" clId="{A3862F66-6A2A-4BF2-B957-460B59D5DA45}" dt="2023-02-14T18:55:51.483" v="168" actId="478"/>
          <ac:cxnSpMkLst>
            <pc:docMk/>
            <pc:sldMk cId="3562191893" sldId="530"/>
            <ac:cxnSpMk id="8" creationId="{CAA02D0F-4A12-4323-ADDE-FE9D83353521}"/>
          </ac:cxnSpMkLst>
        </pc:cxnChg>
      </pc:sldChg>
    </pc:docChg>
  </pc:docChgLst>
  <pc:docChgLst>
    <pc:chgData name="Premananda Indic" userId="8df63362-5d81-410c-ab6a-1b6fb842c75e" providerId="ADAL" clId="{023DE555-4F72-4270-A03E-2D75ACFAE77D}"/>
    <pc:docChg chg="modSld">
      <pc:chgData name="Premananda Indic" userId="8df63362-5d81-410c-ab6a-1b6fb842c75e" providerId="ADAL" clId="{023DE555-4F72-4270-A03E-2D75ACFAE77D}" dt="2021-10-31T13:55:28.084" v="1" actId="1036"/>
      <pc:docMkLst>
        <pc:docMk/>
      </pc:docMkLst>
      <pc:sldChg chg="modSp mod">
        <pc:chgData name="Premananda Indic" userId="8df63362-5d81-410c-ab6a-1b6fb842c75e" providerId="ADAL" clId="{023DE555-4F72-4270-A03E-2D75ACFAE77D}" dt="2021-10-31T13:55:28.084" v="1" actId="1036"/>
        <pc:sldMkLst>
          <pc:docMk/>
          <pc:sldMk cId="1780777454" sldId="360"/>
        </pc:sldMkLst>
        <pc:picChg chg="mod">
          <ac:chgData name="Premananda Indic" userId="8df63362-5d81-410c-ab6a-1b6fb842c75e" providerId="ADAL" clId="{023DE555-4F72-4270-A03E-2D75ACFAE77D}" dt="2021-10-31T13:55:28.084" v="1" actId="1036"/>
          <ac:picMkLst>
            <pc:docMk/>
            <pc:sldMk cId="1780777454" sldId="360"/>
            <ac:picMk id="2" creationId="{00000000-0000-0000-0000-000000000000}"/>
          </ac:picMkLst>
        </pc:picChg>
      </pc:sldChg>
    </pc:docChg>
  </pc:docChgLst>
  <pc:docChgLst>
    <pc:chgData name="Premananda Indic" userId="8df63362-5d81-410c-ab6a-1b6fb842c75e" providerId="ADAL" clId="{666ADA54-5947-4329-A71F-28FA9C0C8ED6}"/>
    <pc:docChg chg="modSld sldOrd">
      <pc:chgData name="Premananda Indic" userId="8df63362-5d81-410c-ab6a-1b6fb842c75e" providerId="ADAL" clId="{666ADA54-5947-4329-A71F-28FA9C0C8ED6}" dt="2023-02-17T18:39:06.984" v="18" actId="20577"/>
      <pc:docMkLst>
        <pc:docMk/>
      </pc:docMkLst>
      <pc:sldChg chg="ord">
        <pc:chgData name="Premananda Indic" userId="8df63362-5d81-410c-ab6a-1b6fb842c75e" providerId="ADAL" clId="{666ADA54-5947-4329-A71F-28FA9C0C8ED6}" dt="2023-02-17T18:35:50.223" v="6"/>
        <pc:sldMkLst>
          <pc:docMk/>
          <pc:sldMk cId="4203064632" sldId="506"/>
        </pc:sldMkLst>
      </pc:sldChg>
      <pc:sldChg chg="addSp modSp mod">
        <pc:chgData name="Premananda Indic" userId="8df63362-5d81-410c-ab6a-1b6fb842c75e" providerId="ADAL" clId="{666ADA54-5947-4329-A71F-28FA9C0C8ED6}" dt="2023-02-17T18:37:28.055" v="13" actId="207"/>
        <pc:sldMkLst>
          <pc:docMk/>
          <pc:sldMk cId="828045296" sldId="514"/>
        </pc:sldMkLst>
        <pc:spChg chg="add mod">
          <ac:chgData name="Premananda Indic" userId="8df63362-5d81-410c-ab6a-1b6fb842c75e" providerId="ADAL" clId="{666ADA54-5947-4329-A71F-28FA9C0C8ED6}" dt="2023-02-17T18:37:28.055" v="13" actId="207"/>
          <ac:spMkLst>
            <pc:docMk/>
            <pc:sldMk cId="828045296" sldId="514"/>
            <ac:spMk id="3" creationId="{03C72638-B9BE-48D8-8B1C-37BA847B7E67}"/>
          </ac:spMkLst>
        </pc:spChg>
      </pc:sldChg>
      <pc:sldChg chg="modSp mod">
        <pc:chgData name="Premananda Indic" userId="8df63362-5d81-410c-ab6a-1b6fb842c75e" providerId="ADAL" clId="{666ADA54-5947-4329-A71F-28FA9C0C8ED6}" dt="2023-02-16T19:20:10.626" v="1" actId="20577"/>
        <pc:sldMkLst>
          <pc:docMk/>
          <pc:sldMk cId="718771809" sldId="517"/>
        </pc:sldMkLst>
        <pc:spChg chg="mod">
          <ac:chgData name="Premananda Indic" userId="8df63362-5d81-410c-ab6a-1b6fb842c75e" providerId="ADAL" clId="{666ADA54-5947-4329-A71F-28FA9C0C8ED6}" dt="2023-02-16T19:20:10.626" v="1" actId="20577"/>
          <ac:spMkLst>
            <pc:docMk/>
            <pc:sldMk cId="718771809" sldId="517"/>
            <ac:spMk id="4" creationId="{64882057-D6D3-4EF3-8C3B-6200CB35023D}"/>
          </ac:spMkLst>
        </pc:spChg>
      </pc:sldChg>
      <pc:sldChg chg="modSp mod">
        <pc:chgData name="Premananda Indic" userId="8df63362-5d81-410c-ab6a-1b6fb842c75e" providerId="ADAL" clId="{666ADA54-5947-4329-A71F-28FA9C0C8ED6}" dt="2023-02-16T19:19:59.701" v="0" actId="20577"/>
        <pc:sldMkLst>
          <pc:docMk/>
          <pc:sldMk cId="2217119751" sldId="518"/>
        </pc:sldMkLst>
        <pc:spChg chg="mod">
          <ac:chgData name="Premananda Indic" userId="8df63362-5d81-410c-ab6a-1b6fb842c75e" providerId="ADAL" clId="{666ADA54-5947-4329-A71F-28FA9C0C8ED6}" dt="2023-02-16T19:19:59.701" v="0" actId="20577"/>
          <ac:spMkLst>
            <pc:docMk/>
            <pc:sldMk cId="2217119751" sldId="518"/>
            <ac:spMk id="4" creationId="{64882057-D6D3-4EF3-8C3B-6200CB35023D}"/>
          </ac:spMkLst>
        </pc:spChg>
      </pc:sldChg>
      <pc:sldChg chg="addSp modSp mod">
        <pc:chgData name="Premananda Indic" userId="8df63362-5d81-410c-ab6a-1b6fb842c75e" providerId="ADAL" clId="{666ADA54-5947-4329-A71F-28FA9C0C8ED6}" dt="2023-02-17T18:38:55.770" v="16"/>
        <pc:sldMkLst>
          <pc:docMk/>
          <pc:sldMk cId="2436941021" sldId="519"/>
        </pc:sldMkLst>
        <pc:spChg chg="mod">
          <ac:chgData name="Premananda Indic" userId="8df63362-5d81-410c-ab6a-1b6fb842c75e" providerId="ADAL" clId="{666ADA54-5947-4329-A71F-28FA9C0C8ED6}" dt="2023-02-16T19:20:22.835" v="2" actId="20577"/>
          <ac:spMkLst>
            <pc:docMk/>
            <pc:sldMk cId="2436941021" sldId="519"/>
            <ac:spMk id="9" creationId="{FBFDB380-FFC9-44E7-B874-7838F5402A47}"/>
          </ac:spMkLst>
        </pc:spChg>
        <pc:spChg chg="add mod">
          <ac:chgData name="Premananda Indic" userId="8df63362-5d81-410c-ab6a-1b6fb842c75e" providerId="ADAL" clId="{666ADA54-5947-4329-A71F-28FA9C0C8ED6}" dt="2023-02-17T18:38:55.770" v="16"/>
          <ac:spMkLst>
            <pc:docMk/>
            <pc:sldMk cId="2436941021" sldId="519"/>
            <ac:spMk id="10" creationId="{D0CD6A13-4E5D-4E1C-82FF-06C7DBF17848}"/>
          </ac:spMkLst>
        </pc:spChg>
      </pc:sldChg>
      <pc:sldChg chg="addSp modSp mod">
        <pc:chgData name="Premananda Indic" userId="8df63362-5d81-410c-ab6a-1b6fb842c75e" providerId="ADAL" clId="{666ADA54-5947-4329-A71F-28FA9C0C8ED6}" dt="2023-02-17T18:38:18.119" v="15" actId="1076"/>
        <pc:sldMkLst>
          <pc:docMk/>
          <pc:sldMk cId="538479189" sldId="526"/>
        </pc:sldMkLst>
        <pc:spChg chg="add mod">
          <ac:chgData name="Premananda Indic" userId="8df63362-5d81-410c-ab6a-1b6fb842c75e" providerId="ADAL" clId="{666ADA54-5947-4329-A71F-28FA9C0C8ED6}" dt="2023-02-17T18:38:18.119" v="15" actId="1076"/>
          <ac:spMkLst>
            <pc:docMk/>
            <pc:sldMk cId="538479189" sldId="526"/>
            <ac:spMk id="6" creationId="{B00AFE51-1D09-4668-A2FE-9AA9EF555A70}"/>
          </ac:spMkLst>
        </pc:spChg>
      </pc:sldChg>
      <pc:sldChg chg="modSp mod">
        <pc:chgData name="Premananda Indic" userId="8df63362-5d81-410c-ab6a-1b6fb842c75e" providerId="ADAL" clId="{666ADA54-5947-4329-A71F-28FA9C0C8ED6}" dt="2023-02-17T18:39:06.984" v="18" actId="20577"/>
        <pc:sldMkLst>
          <pc:docMk/>
          <pc:sldMk cId="3562191893" sldId="530"/>
        </pc:sldMkLst>
        <pc:spChg chg="mod">
          <ac:chgData name="Premananda Indic" userId="8df63362-5d81-410c-ab6a-1b6fb842c75e" providerId="ADAL" clId="{666ADA54-5947-4329-A71F-28FA9C0C8ED6}" dt="2023-02-17T18:39:06.984" v="18" actId="20577"/>
          <ac:spMkLst>
            <pc:docMk/>
            <pc:sldMk cId="3562191893" sldId="530"/>
            <ac:spMk id="10" creationId="{5CAC8734-2881-4244-B069-CE5D8F9C8198}"/>
          </ac:spMkLst>
        </pc:spChg>
      </pc:sldChg>
    </pc:docChg>
  </pc:docChgLst>
  <pc:docChgLst>
    <pc:chgData name="Premananda Indic" userId="8df63362-5d81-410c-ab6a-1b6fb842c75e" providerId="ADAL" clId="{036D6273-7E9A-469E-992D-CE6AA1587A6D}"/>
    <pc:docChg chg="undo custSel addSld delSld modSld sldOrd">
      <pc:chgData name="Premananda Indic" userId="8df63362-5d81-410c-ab6a-1b6fb842c75e" providerId="ADAL" clId="{036D6273-7E9A-469E-992D-CE6AA1587A6D}" dt="2021-12-03T16:28:41.467" v="3567" actId="1076"/>
      <pc:docMkLst>
        <pc:docMk/>
      </pc:docMkLst>
      <pc:sldChg chg="modSp mod">
        <pc:chgData name="Premananda Indic" userId="8df63362-5d81-410c-ab6a-1b6fb842c75e" providerId="ADAL" clId="{036D6273-7E9A-469E-992D-CE6AA1587A6D}" dt="2021-11-27T23:43:49.658" v="2484" actId="20577"/>
        <pc:sldMkLst>
          <pc:docMk/>
          <pc:sldMk cId="688130856" sldId="256"/>
        </pc:sldMkLst>
        <pc:spChg chg="mod">
          <ac:chgData name="Premananda Indic" userId="8df63362-5d81-410c-ab6a-1b6fb842c75e" providerId="ADAL" clId="{036D6273-7E9A-469E-992D-CE6AA1587A6D}" dt="2021-11-27T23:43:49.658" v="2484" actId="20577"/>
          <ac:spMkLst>
            <pc:docMk/>
            <pc:sldMk cId="688130856" sldId="256"/>
            <ac:spMk id="9" creationId="{28F683AC-5857-4366-AF38-7A947D87DFD9}"/>
          </ac:spMkLst>
        </pc:spChg>
      </pc:sldChg>
      <pc:sldChg chg="addSp delSp modSp del mod modAnim">
        <pc:chgData name="Premananda Indic" userId="8df63362-5d81-410c-ab6a-1b6fb842c75e" providerId="ADAL" clId="{036D6273-7E9A-469E-992D-CE6AA1587A6D}" dt="2021-11-27T16:21:53.459" v="1432" actId="2696"/>
        <pc:sldMkLst>
          <pc:docMk/>
          <pc:sldMk cId="1145471857" sldId="258"/>
        </pc:sldMkLst>
        <pc:spChg chg="del">
          <ac:chgData name="Premananda Indic" userId="8df63362-5d81-410c-ab6a-1b6fb842c75e" providerId="ADAL" clId="{036D6273-7E9A-469E-992D-CE6AA1587A6D}" dt="2021-11-22T15:14:19.825" v="222" actId="478"/>
          <ac:spMkLst>
            <pc:docMk/>
            <pc:sldMk cId="1145471857" sldId="258"/>
            <ac:spMk id="3" creationId="{00000000-0000-0000-0000-000000000000}"/>
          </ac:spMkLst>
        </pc:spChg>
        <pc:spChg chg="mod">
          <ac:chgData name="Premananda Indic" userId="8df63362-5d81-410c-ab6a-1b6fb842c75e" providerId="ADAL" clId="{036D6273-7E9A-469E-992D-CE6AA1587A6D}" dt="2021-11-22T15:25:02.443" v="280"/>
          <ac:spMkLst>
            <pc:docMk/>
            <pc:sldMk cId="1145471857" sldId="258"/>
            <ac:spMk id="4" creationId="{64882057-D6D3-4EF3-8C3B-6200CB35023D}"/>
          </ac:spMkLst>
        </pc:spChg>
        <pc:spChg chg="mod">
          <ac:chgData name="Premananda Indic" userId="8df63362-5d81-410c-ab6a-1b6fb842c75e" providerId="ADAL" clId="{036D6273-7E9A-469E-992D-CE6AA1587A6D}" dt="2021-11-22T15:29:55.397" v="414" actId="20577"/>
          <ac:spMkLst>
            <pc:docMk/>
            <pc:sldMk cId="1145471857" sldId="258"/>
            <ac:spMk id="5" creationId="{03BBF3EE-5F4B-424D-AFD2-C951ABF894CF}"/>
          </ac:spMkLst>
        </pc:spChg>
        <pc:spChg chg="del">
          <ac:chgData name="Premananda Indic" userId="8df63362-5d81-410c-ab6a-1b6fb842c75e" providerId="ADAL" clId="{036D6273-7E9A-469E-992D-CE6AA1587A6D}" dt="2021-11-22T15:14:33.084" v="225" actId="478"/>
          <ac:spMkLst>
            <pc:docMk/>
            <pc:sldMk cId="1145471857" sldId="258"/>
            <ac:spMk id="7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2T15:14:33.084" v="225" actId="478"/>
          <ac:spMkLst>
            <pc:docMk/>
            <pc:sldMk cId="1145471857" sldId="258"/>
            <ac:spMk id="8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2T15:14:33.084" v="225" actId="478"/>
          <ac:spMkLst>
            <pc:docMk/>
            <pc:sldMk cId="1145471857" sldId="258"/>
            <ac:spMk id="9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2T15:14:33.084" v="225" actId="478"/>
          <ac:spMkLst>
            <pc:docMk/>
            <pc:sldMk cId="1145471857" sldId="258"/>
            <ac:spMk id="10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2T15:14:33.084" v="225" actId="478"/>
          <ac:spMkLst>
            <pc:docMk/>
            <pc:sldMk cId="1145471857" sldId="258"/>
            <ac:spMk id="11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2T15:14:33.084" v="225" actId="478"/>
          <ac:spMkLst>
            <pc:docMk/>
            <pc:sldMk cId="1145471857" sldId="258"/>
            <ac:spMk id="12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2T15:14:33.084" v="225" actId="478"/>
          <ac:spMkLst>
            <pc:docMk/>
            <pc:sldMk cId="1145471857" sldId="258"/>
            <ac:spMk id="13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2T15:14:33.084" v="225" actId="478"/>
          <ac:spMkLst>
            <pc:docMk/>
            <pc:sldMk cId="1145471857" sldId="258"/>
            <ac:spMk id="14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2T15:14:33.084" v="225" actId="478"/>
          <ac:spMkLst>
            <pc:docMk/>
            <pc:sldMk cId="1145471857" sldId="258"/>
            <ac:spMk id="15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2T15:14:33.084" v="225" actId="478"/>
          <ac:spMkLst>
            <pc:docMk/>
            <pc:sldMk cId="1145471857" sldId="258"/>
            <ac:spMk id="16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2T15:14:28.655" v="224" actId="478"/>
          <ac:spMkLst>
            <pc:docMk/>
            <pc:sldMk cId="1145471857" sldId="258"/>
            <ac:spMk id="17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2T15:14:37.486" v="226" actId="478"/>
          <ac:spMkLst>
            <pc:docMk/>
            <pc:sldMk cId="1145471857" sldId="258"/>
            <ac:spMk id="18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2T15:14:24.965" v="223" actId="478"/>
          <ac:spMkLst>
            <pc:docMk/>
            <pc:sldMk cId="1145471857" sldId="258"/>
            <ac:spMk id="19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2T15:14:24.965" v="223" actId="478"/>
          <ac:spMkLst>
            <pc:docMk/>
            <pc:sldMk cId="1145471857" sldId="258"/>
            <ac:spMk id="20" creationId="{00000000-0000-0000-0000-000000000000}"/>
          </ac:spMkLst>
        </pc:spChg>
        <pc:spChg chg="add mod">
          <ac:chgData name="Premananda Indic" userId="8df63362-5d81-410c-ab6a-1b6fb842c75e" providerId="ADAL" clId="{036D6273-7E9A-469E-992D-CE6AA1587A6D}" dt="2021-11-22T15:34:52.748" v="659" actId="20577"/>
          <ac:spMkLst>
            <pc:docMk/>
            <pc:sldMk cId="1145471857" sldId="258"/>
            <ac:spMk id="21" creationId="{5CBAA47D-4AEF-453B-859D-8616ADBE7E89}"/>
          </ac:spMkLst>
        </pc:spChg>
        <pc:picChg chg="del">
          <ac:chgData name="Premananda Indic" userId="8df63362-5d81-410c-ab6a-1b6fb842c75e" providerId="ADAL" clId="{036D6273-7E9A-469E-992D-CE6AA1587A6D}" dt="2021-11-22T15:14:15.981" v="221" actId="478"/>
          <ac:picMkLst>
            <pc:docMk/>
            <pc:sldMk cId="1145471857" sldId="258"/>
            <ac:picMk id="2" creationId="{00000000-0000-0000-0000-000000000000}"/>
          </ac:picMkLst>
        </pc:picChg>
        <pc:picChg chg="add mod modCrop">
          <ac:chgData name="Premananda Indic" userId="8df63362-5d81-410c-ab6a-1b6fb842c75e" providerId="ADAL" clId="{036D6273-7E9A-469E-992D-CE6AA1587A6D}" dt="2021-11-27T15:57:14.524" v="1309" actId="1076"/>
          <ac:picMkLst>
            <pc:docMk/>
            <pc:sldMk cId="1145471857" sldId="258"/>
            <ac:picMk id="3" creationId="{DAE9C43E-0172-4058-869F-7732071E1952}"/>
          </ac:picMkLst>
        </pc:picChg>
        <pc:cxnChg chg="add mod">
          <ac:chgData name="Premananda Indic" userId="8df63362-5d81-410c-ab6a-1b6fb842c75e" providerId="ADAL" clId="{036D6273-7E9A-469E-992D-CE6AA1587A6D}" dt="2021-11-27T15:59:01.536" v="1312" actId="1582"/>
          <ac:cxnSpMkLst>
            <pc:docMk/>
            <pc:sldMk cId="1145471857" sldId="258"/>
            <ac:cxnSpMk id="7" creationId="{59DAD116-5FC4-4002-ADA8-10B89875F235}"/>
          </ac:cxnSpMkLst>
        </pc:cxnChg>
      </pc:sldChg>
      <pc:sldChg chg="modSp mod">
        <pc:chgData name="Premananda Indic" userId="8df63362-5d81-410c-ab6a-1b6fb842c75e" providerId="ADAL" clId="{036D6273-7E9A-469E-992D-CE6AA1587A6D}" dt="2021-11-27T16:22:28.619" v="1454" actId="20577"/>
        <pc:sldMkLst>
          <pc:docMk/>
          <pc:sldMk cId="1348593166" sldId="258"/>
        </pc:sldMkLst>
        <pc:spChg chg="mod">
          <ac:chgData name="Premananda Indic" userId="8df63362-5d81-410c-ab6a-1b6fb842c75e" providerId="ADAL" clId="{036D6273-7E9A-469E-992D-CE6AA1587A6D}" dt="2021-11-27T16:22:28.619" v="1454" actId="20577"/>
          <ac:spMkLst>
            <pc:docMk/>
            <pc:sldMk cId="1348593166" sldId="258"/>
            <ac:spMk id="4" creationId="{64882057-D6D3-4EF3-8C3B-6200CB35023D}"/>
          </ac:spMkLst>
        </pc:spChg>
      </pc:sldChg>
      <pc:sldChg chg="modSp mod">
        <pc:chgData name="Premananda Indic" userId="8df63362-5d81-410c-ab6a-1b6fb842c75e" providerId="ADAL" clId="{036D6273-7E9A-469E-992D-CE6AA1587A6D}" dt="2021-12-01T17:55:21.869" v="3561" actId="20577"/>
        <pc:sldMkLst>
          <pc:docMk/>
          <pc:sldMk cId="3897426031" sldId="291"/>
        </pc:sldMkLst>
        <pc:spChg chg="mod">
          <ac:chgData name="Premananda Indic" userId="8df63362-5d81-410c-ab6a-1b6fb842c75e" providerId="ADAL" clId="{036D6273-7E9A-469E-992D-CE6AA1587A6D}" dt="2021-12-01T17:55:21.869" v="3561" actId="20577"/>
          <ac:spMkLst>
            <pc:docMk/>
            <pc:sldMk cId="3897426031" sldId="291"/>
            <ac:spMk id="27" creationId="{00000000-0000-0000-0000-000000000000}"/>
          </ac:spMkLst>
        </pc:spChg>
      </pc:sldChg>
      <pc:sldChg chg="modSp del mod">
        <pc:chgData name="Premananda Indic" userId="8df63362-5d81-410c-ab6a-1b6fb842c75e" providerId="ADAL" clId="{036D6273-7E9A-469E-992D-CE6AA1587A6D}" dt="2021-11-27T23:53:01.229" v="2538" actId="20577"/>
        <pc:sldMkLst>
          <pc:docMk/>
          <pc:sldMk cId="4221672982" sldId="316"/>
        </pc:sldMkLst>
        <pc:spChg chg="mod">
          <ac:chgData name="Premananda Indic" userId="8df63362-5d81-410c-ab6a-1b6fb842c75e" providerId="ADAL" clId="{036D6273-7E9A-469E-992D-CE6AA1587A6D}" dt="2021-11-27T23:53:01.229" v="2538" actId="20577"/>
          <ac:spMkLst>
            <pc:docMk/>
            <pc:sldMk cId="4221672982" sldId="316"/>
            <ac:spMk id="4" creationId="{64882057-D6D3-4EF3-8C3B-6200CB35023D}"/>
          </ac:spMkLst>
        </pc:spChg>
      </pc:sldChg>
      <pc:sldChg chg="modSp mod">
        <pc:chgData name="Premananda Indic" userId="8df63362-5d81-410c-ab6a-1b6fb842c75e" providerId="ADAL" clId="{036D6273-7E9A-469E-992D-CE6AA1587A6D}" dt="2021-11-22T15:13:11.885" v="216" actId="20577"/>
        <pc:sldMkLst>
          <pc:docMk/>
          <pc:sldMk cId="3217524141" sldId="338"/>
        </pc:sldMkLst>
        <pc:spChg chg="mod">
          <ac:chgData name="Premananda Indic" userId="8df63362-5d81-410c-ab6a-1b6fb842c75e" providerId="ADAL" clId="{036D6273-7E9A-469E-992D-CE6AA1587A6D}" dt="2021-11-22T15:13:11.885" v="216" actId="20577"/>
          <ac:spMkLst>
            <pc:docMk/>
            <pc:sldMk cId="3217524141" sldId="338"/>
            <ac:spMk id="5" creationId="{03BBF3EE-5F4B-424D-AFD2-C951ABF894CF}"/>
          </ac:spMkLst>
        </pc:spChg>
      </pc:sldChg>
      <pc:sldChg chg="delSp modSp del mod">
        <pc:chgData name="Premananda Indic" userId="8df63362-5d81-410c-ab6a-1b6fb842c75e" providerId="ADAL" clId="{036D6273-7E9A-469E-992D-CE6AA1587A6D}" dt="2021-11-27T14:34:19.354" v="1287" actId="47"/>
        <pc:sldMkLst>
          <pc:docMk/>
          <pc:sldMk cId="2041438720" sldId="340"/>
        </pc:sldMkLst>
        <pc:spChg chg="mod">
          <ac:chgData name="Premananda Indic" userId="8df63362-5d81-410c-ab6a-1b6fb842c75e" providerId="ADAL" clId="{036D6273-7E9A-469E-992D-CE6AA1587A6D}" dt="2021-11-27T14:32:11.087" v="1285" actId="1076"/>
          <ac:spMkLst>
            <pc:docMk/>
            <pc:sldMk cId="2041438720" sldId="340"/>
            <ac:spMk id="3" creationId="{00000000-0000-0000-0000-000000000000}"/>
          </ac:spMkLst>
        </pc:spChg>
        <pc:spChg chg="mod">
          <ac:chgData name="Premananda Indic" userId="8df63362-5d81-410c-ab6a-1b6fb842c75e" providerId="ADAL" clId="{036D6273-7E9A-469E-992D-CE6AA1587A6D}" dt="2021-11-27T14:31:35.833" v="1277" actId="20577"/>
          <ac:spMkLst>
            <pc:docMk/>
            <pc:sldMk cId="2041438720" sldId="340"/>
            <ac:spMk id="4" creationId="{64882057-D6D3-4EF3-8C3B-6200CB35023D}"/>
          </ac:spMkLst>
        </pc:spChg>
        <pc:spChg chg="del">
          <ac:chgData name="Premananda Indic" userId="8df63362-5d81-410c-ab6a-1b6fb842c75e" providerId="ADAL" clId="{036D6273-7E9A-469E-992D-CE6AA1587A6D}" dt="2021-11-27T14:31:57.512" v="1282" actId="478"/>
          <ac:spMkLst>
            <pc:docMk/>
            <pc:sldMk cId="2041438720" sldId="340"/>
            <ac:spMk id="7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7T14:31:59.736" v="1283" actId="478"/>
          <ac:spMkLst>
            <pc:docMk/>
            <pc:sldMk cId="2041438720" sldId="340"/>
            <ac:spMk id="8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7T14:32:02.721" v="1284" actId="478"/>
          <ac:spMkLst>
            <pc:docMk/>
            <pc:sldMk cId="2041438720" sldId="340"/>
            <ac:spMk id="9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7T14:31:51.446" v="1280" actId="478"/>
          <ac:spMkLst>
            <pc:docMk/>
            <pc:sldMk cId="2041438720" sldId="340"/>
            <ac:spMk id="10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7T14:31:51.446" v="1280" actId="478"/>
          <ac:spMkLst>
            <pc:docMk/>
            <pc:sldMk cId="2041438720" sldId="340"/>
            <ac:spMk id="11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7T14:31:51.446" v="1280" actId="478"/>
          <ac:spMkLst>
            <pc:docMk/>
            <pc:sldMk cId="2041438720" sldId="340"/>
            <ac:spMk id="12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7T14:31:51.446" v="1280" actId="478"/>
          <ac:spMkLst>
            <pc:docMk/>
            <pc:sldMk cId="2041438720" sldId="340"/>
            <ac:spMk id="13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7T14:31:51.446" v="1280" actId="478"/>
          <ac:spMkLst>
            <pc:docMk/>
            <pc:sldMk cId="2041438720" sldId="340"/>
            <ac:spMk id="14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7T14:31:51.446" v="1280" actId="478"/>
          <ac:spMkLst>
            <pc:docMk/>
            <pc:sldMk cId="2041438720" sldId="340"/>
            <ac:spMk id="15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7T14:31:51.446" v="1280" actId="478"/>
          <ac:spMkLst>
            <pc:docMk/>
            <pc:sldMk cId="2041438720" sldId="340"/>
            <ac:spMk id="16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7T14:31:51.446" v="1280" actId="478"/>
          <ac:spMkLst>
            <pc:docMk/>
            <pc:sldMk cId="2041438720" sldId="340"/>
            <ac:spMk id="17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7T14:31:54.987" v="1281" actId="478"/>
          <ac:spMkLst>
            <pc:docMk/>
            <pc:sldMk cId="2041438720" sldId="340"/>
            <ac:spMk id="18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7T14:31:43.558" v="1278" actId="478"/>
          <ac:spMkLst>
            <pc:docMk/>
            <pc:sldMk cId="2041438720" sldId="340"/>
            <ac:spMk id="19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7T14:31:46.628" v="1279" actId="478"/>
          <ac:spMkLst>
            <pc:docMk/>
            <pc:sldMk cId="2041438720" sldId="340"/>
            <ac:spMk id="20" creationId="{00000000-0000-0000-0000-000000000000}"/>
          </ac:spMkLst>
        </pc:spChg>
        <pc:picChg chg="mod">
          <ac:chgData name="Premananda Indic" userId="8df63362-5d81-410c-ab6a-1b6fb842c75e" providerId="ADAL" clId="{036D6273-7E9A-469E-992D-CE6AA1587A6D}" dt="2021-11-27T14:32:15.127" v="1286" actId="14100"/>
          <ac:picMkLst>
            <pc:docMk/>
            <pc:sldMk cId="2041438720" sldId="340"/>
            <ac:picMk id="6" creationId="{00000000-0000-0000-0000-000000000000}"/>
          </ac:picMkLst>
        </pc:picChg>
      </pc:sldChg>
      <pc:sldChg chg="del">
        <pc:chgData name="Premananda Indic" userId="8df63362-5d81-410c-ab6a-1b6fb842c75e" providerId="ADAL" clId="{036D6273-7E9A-469E-992D-CE6AA1587A6D}" dt="2021-11-22T15:13:22.803" v="217" actId="47"/>
        <pc:sldMkLst>
          <pc:docMk/>
          <pc:sldMk cId="2091279770" sldId="341"/>
        </pc:sldMkLst>
      </pc:sldChg>
      <pc:sldChg chg="del">
        <pc:chgData name="Premananda Indic" userId="8df63362-5d81-410c-ab6a-1b6fb842c75e" providerId="ADAL" clId="{036D6273-7E9A-469E-992D-CE6AA1587A6D}" dt="2021-11-27T23:35:46.193" v="2468" actId="47"/>
        <pc:sldMkLst>
          <pc:docMk/>
          <pc:sldMk cId="1372809508" sldId="342"/>
        </pc:sldMkLst>
      </pc:sldChg>
      <pc:sldChg chg="del">
        <pc:chgData name="Premananda Indic" userId="8df63362-5d81-410c-ab6a-1b6fb842c75e" providerId="ADAL" clId="{036D6273-7E9A-469E-992D-CE6AA1587A6D}" dt="2021-11-27T23:35:47.575" v="2469" actId="47"/>
        <pc:sldMkLst>
          <pc:docMk/>
          <pc:sldMk cId="3114821194" sldId="343"/>
        </pc:sldMkLst>
      </pc:sldChg>
      <pc:sldChg chg="del">
        <pc:chgData name="Premananda Indic" userId="8df63362-5d81-410c-ab6a-1b6fb842c75e" providerId="ADAL" clId="{036D6273-7E9A-469E-992D-CE6AA1587A6D}" dt="2021-11-27T16:41:22.507" v="1487" actId="47"/>
        <pc:sldMkLst>
          <pc:docMk/>
          <pc:sldMk cId="1424788186" sldId="344"/>
        </pc:sldMkLst>
      </pc:sldChg>
      <pc:sldChg chg="addSp modSp del mod">
        <pc:chgData name="Premananda Indic" userId="8df63362-5d81-410c-ab6a-1b6fb842c75e" providerId="ADAL" clId="{036D6273-7E9A-469E-992D-CE6AA1587A6D}" dt="2021-11-28T00:06:51.979" v="2829" actId="1076"/>
        <pc:sldMkLst>
          <pc:docMk/>
          <pc:sldMk cId="1893197085" sldId="345"/>
        </pc:sldMkLst>
        <pc:spChg chg="mod">
          <ac:chgData name="Premananda Indic" userId="8df63362-5d81-410c-ab6a-1b6fb842c75e" providerId="ADAL" clId="{036D6273-7E9A-469E-992D-CE6AA1587A6D}" dt="2021-11-28T00:01:28.468" v="2587" actId="6549"/>
          <ac:spMkLst>
            <pc:docMk/>
            <pc:sldMk cId="1893197085" sldId="345"/>
            <ac:spMk id="4" creationId="{64882057-D6D3-4EF3-8C3B-6200CB35023D}"/>
          </ac:spMkLst>
        </pc:spChg>
        <pc:spChg chg="mod">
          <ac:chgData name="Premananda Indic" userId="8df63362-5d81-410c-ab6a-1b6fb842c75e" providerId="ADAL" clId="{036D6273-7E9A-469E-992D-CE6AA1587A6D}" dt="2021-11-28T00:04:03.279" v="2797" actId="20577"/>
          <ac:spMkLst>
            <pc:docMk/>
            <pc:sldMk cId="1893197085" sldId="345"/>
            <ac:spMk id="5" creationId="{03BBF3EE-5F4B-424D-AFD2-C951ABF894CF}"/>
          </ac:spMkLst>
        </pc:spChg>
        <pc:spChg chg="mod">
          <ac:chgData name="Premananda Indic" userId="8df63362-5d81-410c-ab6a-1b6fb842c75e" providerId="ADAL" clId="{036D6273-7E9A-469E-992D-CE6AA1587A6D}" dt="2021-11-28T00:05:47.064" v="2799"/>
          <ac:spMkLst>
            <pc:docMk/>
            <pc:sldMk cId="1893197085" sldId="345"/>
            <ac:spMk id="7" creationId="{E4F33762-702F-49CF-B45A-767E8D0E58CB}"/>
          </ac:spMkLst>
        </pc:spChg>
        <pc:spChg chg="mod">
          <ac:chgData name="Premananda Indic" userId="8df63362-5d81-410c-ab6a-1b6fb842c75e" providerId="ADAL" clId="{036D6273-7E9A-469E-992D-CE6AA1587A6D}" dt="2021-11-28T00:05:47.064" v="2799"/>
          <ac:spMkLst>
            <pc:docMk/>
            <pc:sldMk cId="1893197085" sldId="345"/>
            <ac:spMk id="8" creationId="{4DD09023-C975-49DC-AA53-253B0E8078C0}"/>
          </ac:spMkLst>
        </pc:spChg>
        <pc:spChg chg="mod">
          <ac:chgData name="Premananda Indic" userId="8df63362-5d81-410c-ab6a-1b6fb842c75e" providerId="ADAL" clId="{036D6273-7E9A-469E-992D-CE6AA1587A6D}" dt="2021-11-28T00:05:47.064" v="2799"/>
          <ac:spMkLst>
            <pc:docMk/>
            <pc:sldMk cId="1893197085" sldId="345"/>
            <ac:spMk id="9" creationId="{2855996A-A894-4810-80F7-0B2682C2EF20}"/>
          </ac:spMkLst>
        </pc:spChg>
        <pc:spChg chg="mod">
          <ac:chgData name="Premananda Indic" userId="8df63362-5d81-410c-ab6a-1b6fb842c75e" providerId="ADAL" clId="{036D6273-7E9A-469E-992D-CE6AA1587A6D}" dt="2021-11-28T00:05:47.064" v="2799"/>
          <ac:spMkLst>
            <pc:docMk/>
            <pc:sldMk cId="1893197085" sldId="345"/>
            <ac:spMk id="10" creationId="{2E1796C1-883F-4A5C-9EFB-1ABDF8826980}"/>
          </ac:spMkLst>
        </pc:spChg>
        <pc:spChg chg="mod">
          <ac:chgData name="Premananda Indic" userId="8df63362-5d81-410c-ab6a-1b6fb842c75e" providerId="ADAL" clId="{036D6273-7E9A-469E-992D-CE6AA1587A6D}" dt="2021-11-28T00:05:47.064" v="2799"/>
          <ac:spMkLst>
            <pc:docMk/>
            <pc:sldMk cId="1893197085" sldId="345"/>
            <ac:spMk id="11" creationId="{4B00B8DB-C363-42AC-A2DF-0229AEF46561}"/>
          </ac:spMkLst>
        </pc:spChg>
        <pc:spChg chg="mod">
          <ac:chgData name="Premananda Indic" userId="8df63362-5d81-410c-ab6a-1b6fb842c75e" providerId="ADAL" clId="{036D6273-7E9A-469E-992D-CE6AA1587A6D}" dt="2021-11-28T00:05:47.064" v="2799"/>
          <ac:spMkLst>
            <pc:docMk/>
            <pc:sldMk cId="1893197085" sldId="345"/>
            <ac:spMk id="12" creationId="{5EE5A683-C6D1-4F1A-967E-A869BEA54752}"/>
          </ac:spMkLst>
        </pc:spChg>
        <pc:spChg chg="mod">
          <ac:chgData name="Premananda Indic" userId="8df63362-5d81-410c-ab6a-1b6fb842c75e" providerId="ADAL" clId="{036D6273-7E9A-469E-992D-CE6AA1587A6D}" dt="2021-11-28T00:05:47.064" v="2799"/>
          <ac:spMkLst>
            <pc:docMk/>
            <pc:sldMk cId="1893197085" sldId="345"/>
            <ac:spMk id="13" creationId="{789B3643-01C4-4CB0-999B-9236102F7731}"/>
          </ac:spMkLst>
        </pc:spChg>
        <pc:spChg chg="mod">
          <ac:chgData name="Premananda Indic" userId="8df63362-5d81-410c-ab6a-1b6fb842c75e" providerId="ADAL" clId="{036D6273-7E9A-469E-992D-CE6AA1587A6D}" dt="2021-11-28T00:05:47.064" v="2799"/>
          <ac:spMkLst>
            <pc:docMk/>
            <pc:sldMk cId="1893197085" sldId="345"/>
            <ac:spMk id="14" creationId="{D58ED692-5FBC-4D9A-B8C6-A753814DDB8D}"/>
          </ac:spMkLst>
        </pc:spChg>
        <pc:spChg chg="mod">
          <ac:chgData name="Premananda Indic" userId="8df63362-5d81-410c-ab6a-1b6fb842c75e" providerId="ADAL" clId="{036D6273-7E9A-469E-992D-CE6AA1587A6D}" dt="2021-11-28T00:05:47.064" v="2799"/>
          <ac:spMkLst>
            <pc:docMk/>
            <pc:sldMk cId="1893197085" sldId="345"/>
            <ac:spMk id="15" creationId="{61EB41E4-5EBC-4D2B-B05B-3A9F30846FDF}"/>
          </ac:spMkLst>
        </pc:spChg>
        <pc:spChg chg="mod">
          <ac:chgData name="Premananda Indic" userId="8df63362-5d81-410c-ab6a-1b6fb842c75e" providerId="ADAL" clId="{036D6273-7E9A-469E-992D-CE6AA1587A6D}" dt="2021-11-28T00:05:47.064" v="2799"/>
          <ac:spMkLst>
            <pc:docMk/>
            <pc:sldMk cId="1893197085" sldId="345"/>
            <ac:spMk id="16" creationId="{10D28240-DA80-4831-A259-45918EAEC683}"/>
          </ac:spMkLst>
        </pc:spChg>
        <pc:spChg chg="mod">
          <ac:chgData name="Premananda Indic" userId="8df63362-5d81-410c-ab6a-1b6fb842c75e" providerId="ADAL" clId="{036D6273-7E9A-469E-992D-CE6AA1587A6D}" dt="2021-11-28T00:05:47.064" v="2799"/>
          <ac:spMkLst>
            <pc:docMk/>
            <pc:sldMk cId="1893197085" sldId="345"/>
            <ac:spMk id="17" creationId="{057B359C-9AD6-4CE6-9C92-00BC472B78E2}"/>
          </ac:spMkLst>
        </pc:spChg>
        <pc:spChg chg="mod">
          <ac:chgData name="Premananda Indic" userId="8df63362-5d81-410c-ab6a-1b6fb842c75e" providerId="ADAL" clId="{036D6273-7E9A-469E-992D-CE6AA1587A6D}" dt="2021-11-28T00:06:51.979" v="2829" actId="1076"/>
          <ac:spMkLst>
            <pc:docMk/>
            <pc:sldMk cId="1893197085" sldId="345"/>
            <ac:spMk id="18" creationId="{42AD56B9-7AAC-4C67-A79B-7BDF42E8055D}"/>
          </ac:spMkLst>
        </pc:spChg>
        <pc:grpChg chg="add mod">
          <ac:chgData name="Premananda Indic" userId="8df63362-5d81-410c-ab6a-1b6fb842c75e" providerId="ADAL" clId="{036D6273-7E9A-469E-992D-CE6AA1587A6D}" dt="2021-11-28T00:05:52.443" v="2800" actId="1076"/>
          <ac:grpSpMkLst>
            <pc:docMk/>
            <pc:sldMk cId="1893197085" sldId="345"/>
            <ac:grpSpMk id="6" creationId="{6876E8D5-B135-4390-88DB-7E60B95F8CEE}"/>
          </ac:grpSpMkLst>
        </pc:grpChg>
      </pc:sldChg>
      <pc:sldChg chg="del">
        <pc:chgData name="Premananda Indic" userId="8df63362-5d81-410c-ab6a-1b6fb842c75e" providerId="ADAL" clId="{036D6273-7E9A-469E-992D-CE6AA1587A6D}" dt="2021-11-27T23:35:51.748" v="2471" actId="47"/>
        <pc:sldMkLst>
          <pc:docMk/>
          <pc:sldMk cId="3892866272" sldId="346"/>
        </pc:sldMkLst>
      </pc:sldChg>
      <pc:sldChg chg="del">
        <pc:chgData name="Premananda Indic" userId="8df63362-5d81-410c-ab6a-1b6fb842c75e" providerId="ADAL" clId="{036D6273-7E9A-469E-992D-CE6AA1587A6D}" dt="2021-11-27T23:35:57.246" v="2473" actId="47"/>
        <pc:sldMkLst>
          <pc:docMk/>
          <pc:sldMk cId="3676047384" sldId="347"/>
        </pc:sldMkLst>
      </pc:sldChg>
      <pc:sldChg chg="del">
        <pc:chgData name="Premananda Indic" userId="8df63362-5d81-410c-ab6a-1b6fb842c75e" providerId="ADAL" clId="{036D6273-7E9A-469E-992D-CE6AA1587A6D}" dt="2021-11-22T15:13:23.545" v="218" actId="47"/>
        <pc:sldMkLst>
          <pc:docMk/>
          <pc:sldMk cId="443286139" sldId="348"/>
        </pc:sldMkLst>
      </pc:sldChg>
      <pc:sldChg chg="del">
        <pc:chgData name="Premananda Indic" userId="8df63362-5d81-410c-ab6a-1b6fb842c75e" providerId="ADAL" clId="{036D6273-7E9A-469E-992D-CE6AA1587A6D}" dt="2021-11-27T23:35:56.593" v="2472" actId="47"/>
        <pc:sldMkLst>
          <pc:docMk/>
          <pc:sldMk cId="1695065979" sldId="350"/>
        </pc:sldMkLst>
      </pc:sldChg>
      <pc:sldChg chg="del">
        <pc:chgData name="Premananda Indic" userId="8df63362-5d81-410c-ab6a-1b6fb842c75e" providerId="ADAL" clId="{036D6273-7E9A-469E-992D-CE6AA1587A6D}" dt="2021-11-27T23:51:16.231" v="2494" actId="47"/>
        <pc:sldMkLst>
          <pc:docMk/>
          <pc:sldMk cId="1582050071" sldId="352"/>
        </pc:sldMkLst>
      </pc:sldChg>
      <pc:sldChg chg="del">
        <pc:chgData name="Premananda Indic" userId="8df63362-5d81-410c-ab6a-1b6fb842c75e" providerId="ADAL" clId="{036D6273-7E9A-469E-992D-CE6AA1587A6D}" dt="2021-11-27T23:51:15.267" v="2493" actId="47"/>
        <pc:sldMkLst>
          <pc:docMk/>
          <pc:sldMk cId="315112572" sldId="353"/>
        </pc:sldMkLst>
      </pc:sldChg>
      <pc:sldChg chg="del">
        <pc:chgData name="Premananda Indic" userId="8df63362-5d81-410c-ab6a-1b6fb842c75e" providerId="ADAL" clId="{036D6273-7E9A-469E-992D-CE6AA1587A6D}" dt="2021-11-27T23:51:17.211" v="2495" actId="47"/>
        <pc:sldMkLst>
          <pc:docMk/>
          <pc:sldMk cId="1901599109" sldId="354"/>
        </pc:sldMkLst>
      </pc:sldChg>
      <pc:sldChg chg="del">
        <pc:chgData name="Premananda Indic" userId="8df63362-5d81-410c-ab6a-1b6fb842c75e" providerId="ADAL" clId="{036D6273-7E9A-469E-992D-CE6AA1587A6D}" dt="2021-11-27T23:51:18.321" v="2496" actId="47"/>
        <pc:sldMkLst>
          <pc:docMk/>
          <pc:sldMk cId="3167011292" sldId="355"/>
        </pc:sldMkLst>
      </pc:sldChg>
      <pc:sldChg chg="del">
        <pc:chgData name="Premananda Indic" userId="8df63362-5d81-410c-ab6a-1b6fb842c75e" providerId="ADAL" clId="{036D6273-7E9A-469E-992D-CE6AA1587A6D}" dt="2021-11-27T23:51:20.680" v="2498" actId="47"/>
        <pc:sldMkLst>
          <pc:docMk/>
          <pc:sldMk cId="915909634" sldId="356"/>
        </pc:sldMkLst>
      </pc:sldChg>
      <pc:sldChg chg="del">
        <pc:chgData name="Premananda Indic" userId="8df63362-5d81-410c-ab6a-1b6fb842c75e" providerId="ADAL" clId="{036D6273-7E9A-469E-992D-CE6AA1587A6D}" dt="2021-11-27T23:51:19.839" v="2497" actId="47"/>
        <pc:sldMkLst>
          <pc:docMk/>
          <pc:sldMk cId="3035878773" sldId="357"/>
        </pc:sldMkLst>
      </pc:sldChg>
      <pc:sldChg chg="del">
        <pc:chgData name="Premananda Indic" userId="8df63362-5d81-410c-ab6a-1b6fb842c75e" providerId="ADAL" clId="{036D6273-7E9A-469E-992D-CE6AA1587A6D}" dt="2021-11-27T23:52:04.623" v="2514" actId="47"/>
        <pc:sldMkLst>
          <pc:docMk/>
          <pc:sldMk cId="810207852" sldId="358"/>
        </pc:sldMkLst>
      </pc:sldChg>
      <pc:sldChg chg="del">
        <pc:chgData name="Premananda Indic" userId="8df63362-5d81-410c-ab6a-1b6fb842c75e" providerId="ADAL" clId="{036D6273-7E9A-469E-992D-CE6AA1587A6D}" dt="2021-11-27T23:51:21.381" v="2499" actId="47"/>
        <pc:sldMkLst>
          <pc:docMk/>
          <pc:sldMk cId="2786028521" sldId="359"/>
        </pc:sldMkLst>
      </pc:sldChg>
      <pc:sldChg chg="del">
        <pc:chgData name="Premananda Indic" userId="8df63362-5d81-410c-ab6a-1b6fb842c75e" providerId="ADAL" clId="{036D6273-7E9A-469E-992D-CE6AA1587A6D}" dt="2021-11-27T23:51:22.262" v="2500" actId="47"/>
        <pc:sldMkLst>
          <pc:docMk/>
          <pc:sldMk cId="1780777454" sldId="360"/>
        </pc:sldMkLst>
      </pc:sldChg>
      <pc:sldChg chg="del">
        <pc:chgData name="Premananda Indic" userId="8df63362-5d81-410c-ab6a-1b6fb842c75e" providerId="ADAL" clId="{036D6273-7E9A-469E-992D-CE6AA1587A6D}" dt="2021-11-27T23:51:23.064" v="2501" actId="47"/>
        <pc:sldMkLst>
          <pc:docMk/>
          <pc:sldMk cId="745661446" sldId="361"/>
        </pc:sldMkLst>
      </pc:sldChg>
      <pc:sldChg chg="del">
        <pc:chgData name="Premananda Indic" userId="8df63362-5d81-410c-ab6a-1b6fb842c75e" providerId="ADAL" clId="{036D6273-7E9A-469E-992D-CE6AA1587A6D}" dt="2021-11-27T23:51:29.178" v="2502" actId="47"/>
        <pc:sldMkLst>
          <pc:docMk/>
          <pc:sldMk cId="2508735313" sldId="362"/>
        </pc:sldMkLst>
      </pc:sldChg>
      <pc:sldChg chg="addSp modSp mod">
        <pc:chgData name="Premananda Indic" userId="8df63362-5d81-410c-ab6a-1b6fb842c75e" providerId="ADAL" clId="{036D6273-7E9A-469E-992D-CE6AA1587A6D}" dt="2021-12-01T17:52:46.850" v="3482" actId="1076"/>
        <pc:sldMkLst>
          <pc:docMk/>
          <pc:sldMk cId="503175094" sldId="363"/>
        </pc:sldMkLst>
        <pc:spChg chg="mod">
          <ac:chgData name="Premananda Indic" userId="8df63362-5d81-410c-ab6a-1b6fb842c75e" providerId="ADAL" clId="{036D6273-7E9A-469E-992D-CE6AA1587A6D}" dt="2021-11-28T00:10:24.646" v="2864" actId="20577"/>
          <ac:spMkLst>
            <pc:docMk/>
            <pc:sldMk cId="503175094" sldId="363"/>
            <ac:spMk id="6" creationId="{00000000-0000-0000-0000-000000000000}"/>
          </ac:spMkLst>
        </pc:spChg>
        <pc:spChg chg="mod">
          <ac:chgData name="Premananda Indic" userId="8df63362-5d81-410c-ab6a-1b6fb842c75e" providerId="ADAL" clId="{036D6273-7E9A-469E-992D-CE6AA1587A6D}" dt="2021-11-28T00:05:29.189" v="2798" actId="164"/>
          <ac:spMkLst>
            <pc:docMk/>
            <pc:sldMk cId="503175094" sldId="363"/>
            <ac:spMk id="7" creationId="{00000000-0000-0000-0000-000000000000}"/>
          </ac:spMkLst>
        </pc:spChg>
        <pc:spChg chg="mod">
          <ac:chgData name="Premananda Indic" userId="8df63362-5d81-410c-ab6a-1b6fb842c75e" providerId="ADAL" clId="{036D6273-7E9A-469E-992D-CE6AA1587A6D}" dt="2021-11-28T00:05:29.189" v="2798" actId="164"/>
          <ac:spMkLst>
            <pc:docMk/>
            <pc:sldMk cId="503175094" sldId="363"/>
            <ac:spMk id="8" creationId="{00000000-0000-0000-0000-000000000000}"/>
          </ac:spMkLst>
        </pc:spChg>
        <pc:spChg chg="mod">
          <ac:chgData name="Premananda Indic" userId="8df63362-5d81-410c-ab6a-1b6fb842c75e" providerId="ADAL" clId="{036D6273-7E9A-469E-992D-CE6AA1587A6D}" dt="2021-11-28T00:05:29.189" v="2798" actId="164"/>
          <ac:spMkLst>
            <pc:docMk/>
            <pc:sldMk cId="503175094" sldId="363"/>
            <ac:spMk id="9" creationId="{00000000-0000-0000-0000-000000000000}"/>
          </ac:spMkLst>
        </pc:spChg>
        <pc:spChg chg="mod">
          <ac:chgData name="Premananda Indic" userId="8df63362-5d81-410c-ab6a-1b6fb842c75e" providerId="ADAL" clId="{036D6273-7E9A-469E-992D-CE6AA1587A6D}" dt="2021-11-28T00:05:29.189" v="2798" actId="164"/>
          <ac:spMkLst>
            <pc:docMk/>
            <pc:sldMk cId="503175094" sldId="363"/>
            <ac:spMk id="10" creationId="{00000000-0000-0000-0000-000000000000}"/>
          </ac:spMkLst>
        </pc:spChg>
        <pc:spChg chg="mod">
          <ac:chgData name="Premananda Indic" userId="8df63362-5d81-410c-ab6a-1b6fb842c75e" providerId="ADAL" clId="{036D6273-7E9A-469E-992D-CE6AA1587A6D}" dt="2021-11-28T00:05:29.189" v="2798" actId="164"/>
          <ac:spMkLst>
            <pc:docMk/>
            <pc:sldMk cId="503175094" sldId="363"/>
            <ac:spMk id="11" creationId="{00000000-0000-0000-0000-000000000000}"/>
          </ac:spMkLst>
        </pc:spChg>
        <pc:spChg chg="mod">
          <ac:chgData name="Premananda Indic" userId="8df63362-5d81-410c-ab6a-1b6fb842c75e" providerId="ADAL" clId="{036D6273-7E9A-469E-992D-CE6AA1587A6D}" dt="2021-11-28T00:05:29.189" v="2798" actId="164"/>
          <ac:spMkLst>
            <pc:docMk/>
            <pc:sldMk cId="503175094" sldId="363"/>
            <ac:spMk id="12" creationId="{00000000-0000-0000-0000-000000000000}"/>
          </ac:spMkLst>
        </pc:spChg>
        <pc:spChg chg="mod">
          <ac:chgData name="Premananda Indic" userId="8df63362-5d81-410c-ab6a-1b6fb842c75e" providerId="ADAL" clId="{036D6273-7E9A-469E-992D-CE6AA1587A6D}" dt="2021-11-28T00:05:29.189" v="2798" actId="164"/>
          <ac:spMkLst>
            <pc:docMk/>
            <pc:sldMk cId="503175094" sldId="363"/>
            <ac:spMk id="13" creationId="{00000000-0000-0000-0000-000000000000}"/>
          </ac:spMkLst>
        </pc:spChg>
        <pc:spChg chg="mod">
          <ac:chgData name="Premananda Indic" userId="8df63362-5d81-410c-ab6a-1b6fb842c75e" providerId="ADAL" clId="{036D6273-7E9A-469E-992D-CE6AA1587A6D}" dt="2021-11-28T00:05:29.189" v="2798" actId="164"/>
          <ac:spMkLst>
            <pc:docMk/>
            <pc:sldMk cId="503175094" sldId="363"/>
            <ac:spMk id="14" creationId="{00000000-0000-0000-0000-000000000000}"/>
          </ac:spMkLst>
        </pc:spChg>
        <pc:spChg chg="mod">
          <ac:chgData name="Premananda Indic" userId="8df63362-5d81-410c-ab6a-1b6fb842c75e" providerId="ADAL" clId="{036D6273-7E9A-469E-992D-CE6AA1587A6D}" dt="2021-11-28T00:05:29.189" v="2798" actId="164"/>
          <ac:spMkLst>
            <pc:docMk/>
            <pc:sldMk cId="503175094" sldId="363"/>
            <ac:spMk id="15" creationId="{00000000-0000-0000-0000-000000000000}"/>
          </ac:spMkLst>
        </pc:spChg>
        <pc:spChg chg="mod">
          <ac:chgData name="Premananda Indic" userId="8df63362-5d81-410c-ab6a-1b6fb842c75e" providerId="ADAL" clId="{036D6273-7E9A-469E-992D-CE6AA1587A6D}" dt="2021-11-28T00:05:29.189" v="2798" actId="164"/>
          <ac:spMkLst>
            <pc:docMk/>
            <pc:sldMk cId="503175094" sldId="363"/>
            <ac:spMk id="16" creationId="{00000000-0000-0000-0000-000000000000}"/>
          </ac:spMkLst>
        </pc:spChg>
        <pc:spChg chg="mod">
          <ac:chgData name="Premananda Indic" userId="8df63362-5d81-410c-ab6a-1b6fb842c75e" providerId="ADAL" clId="{036D6273-7E9A-469E-992D-CE6AA1587A6D}" dt="2021-11-28T00:05:29.189" v="2798" actId="164"/>
          <ac:spMkLst>
            <pc:docMk/>
            <pc:sldMk cId="503175094" sldId="363"/>
            <ac:spMk id="17" creationId="{00000000-0000-0000-0000-000000000000}"/>
          </ac:spMkLst>
        </pc:spChg>
        <pc:spChg chg="mod">
          <ac:chgData name="Premananda Indic" userId="8df63362-5d81-410c-ab6a-1b6fb842c75e" providerId="ADAL" clId="{036D6273-7E9A-469E-992D-CE6AA1587A6D}" dt="2021-11-28T00:05:29.189" v="2798" actId="164"/>
          <ac:spMkLst>
            <pc:docMk/>
            <pc:sldMk cId="503175094" sldId="363"/>
            <ac:spMk id="18" creationId="{00000000-0000-0000-0000-000000000000}"/>
          </ac:spMkLst>
        </pc:spChg>
        <pc:spChg chg="add mod">
          <ac:chgData name="Premananda Indic" userId="8df63362-5d81-410c-ab6a-1b6fb842c75e" providerId="ADAL" clId="{036D6273-7E9A-469E-992D-CE6AA1587A6D}" dt="2021-12-01T17:52:46.850" v="3482" actId="1076"/>
          <ac:spMkLst>
            <pc:docMk/>
            <pc:sldMk cId="503175094" sldId="363"/>
            <ac:spMk id="27" creationId="{379C9D81-D498-491B-8630-93424591E866}"/>
          </ac:spMkLst>
        </pc:spChg>
        <pc:grpChg chg="add mod">
          <ac:chgData name="Premananda Indic" userId="8df63362-5d81-410c-ab6a-1b6fb842c75e" providerId="ADAL" clId="{036D6273-7E9A-469E-992D-CE6AA1587A6D}" dt="2021-11-28T00:05:29.189" v="2798" actId="164"/>
          <ac:grpSpMkLst>
            <pc:docMk/>
            <pc:sldMk cId="503175094" sldId="363"/>
            <ac:grpSpMk id="19" creationId="{E1F0FECE-30B3-42AE-8C7D-B79D424B0508}"/>
          </ac:grpSpMkLst>
        </pc:grpChg>
        <pc:picChg chg="add mod">
          <ac:chgData name="Premananda Indic" userId="8df63362-5d81-410c-ab6a-1b6fb842c75e" providerId="ADAL" clId="{036D6273-7E9A-469E-992D-CE6AA1587A6D}" dt="2021-11-28T00:11:04.327" v="2867" actId="1076"/>
          <ac:picMkLst>
            <pc:docMk/>
            <pc:sldMk cId="503175094" sldId="363"/>
            <ac:picMk id="26" creationId="{DC8F665C-FA50-4B2D-A782-F352D359A211}"/>
          </ac:picMkLst>
        </pc:picChg>
      </pc:sldChg>
      <pc:sldChg chg="modSp mod">
        <pc:chgData name="Premananda Indic" userId="8df63362-5d81-410c-ab6a-1b6fb842c75e" providerId="ADAL" clId="{036D6273-7E9A-469E-992D-CE6AA1587A6D}" dt="2021-11-27T23:51:54.397" v="2513" actId="20577"/>
        <pc:sldMkLst>
          <pc:docMk/>
          <pc:sldMk cId="1763663249" sldId="364"/>
        </pc:sldMkLst>
        <pc:spChg chg="mod">
          <ac:chgData name="Premananda Indic" userId="8df63362-5d81-410c-ab6a-1b6fb842c75e" providerId="ADAL" clId="{036D6273-7E9A-469E-992D-CE6AA1587A6D}" dt="2021-11-27T23:51:54.397" v="2513" actId="20577"/>
          <ac:spMkLst>
            <pc:docMk/>
            <pc:sldMk cId="1763663249" sldId="364"/>
            <ac:spMk id="2" creationId="{C55E9168-2B4A-46A1-AC86-9AE80CEC213B}"/>
          </ac:spMkLst>
        </pc:spChg>
      </pc:sldChg>
      <pc:sldChg chg="modSp add mod">
        <pc:chgData name="Premananda Indic" userId="8df63362-5d81-410c-ab6a-1b6fb842c75e" providerId="ADAL" clId="{036D6273-7E9A-469E-992D-CE6AA1587A6D}" dt="2021-11-22T15:13:32.275" v="220" actId="207"/>
        <pc:sldMkLst>
          <pc:docMk/>
          <pc:sldMk cId="3211749138" sldId="365"/>
        </pc:sldMkLst>
        <pc:spChg chg="mod">
          <ac:chgData name="Premananda Indic" userId="8df63362-5d81-410c-ab6a-1b6fb842c75e" providerId="ADAL" clId="{036D6273-7E9A-469E-992D-CE6AA1587A6D}" dt="2021-11-22T15:13:32.275" v="220" actId="207"/>
          <ac:spMkLst>
            <pc:docMk/>
            <pc:sldMk cId="3211749138" sldId="365"/>
            <ac:spMk id="5" creationId="{03BBF3EE-5F4B-424D-AFD2-C951ABF894CF}"/>
          </ac:spMkLst>
        </pc:spChg>
      </pc:sldChg>
      <pc:sldChg chg="addSp modSp mod ord">
        <pc:chgData name="Premananda Indic" userId="8df63362-5d81-410c-ab6a-1b6fb842c75e" providerId="ADAL" clId="{036D6273-7E9A-469E-992D-CE6AA1587A6D}" dt="2021-12-03T16:28:41.467" v="3567" actId="1076"/>
        <pc:sldMkLst>
          <pc:docMk/>
          <pc:sldMk cId="3635547212" sldId="366"/>
        </pc:sldMkLst>
        <pc:spChg chg="mod">
          <ac:chgData name="Premananda Indic" userId="8df63362-5d81-410c-ab6a-1b6fb842c75e" providerId="ADAL" clId="{036D6273-7E9A-469E-992D-CE6AA1587A6D}" dt="2021-11-22T15:24:06.958" v="279" actId="20577"/>
          <ac:spMkLst>
            <pc:docMk/>
            <pc:sldMk cId="3635547212" sldId="366"/>
            <ac:spMk id="7" creationId="{03BBF3EE-5F4B-424D-AFD2-C951ABF894CF}"/>
          </ac:spMkLst>
        </pc:spChg>
        <pc:spChg chg="add mod">
          <ac:chgData name="Premananda Indic" userId="8df63362-5d81-410c-ab6a-1b6fb842c75e" providerId="ADAL" clId="{036D6273-7E9A-469E-992D-CE6AA1587A6D}" dt="2021-12-03T16:28:41.467" v="3567" actId="1076"/>
          <ac:spMkLst>
            <pc:docMk/>
            <pc:sldMk cId="3635547212" sldId="366"/>
            <ac:spMk id="8" creationId="{E0462AB1-5DA9-4B03-A196-B83088BEF3C2}"/>
          </ac:spMkLst>
        </pc:spChg>
      </pc:sldChg>
      <pc:sldChg chg="addSp delSp modSp add mod">
        <pc:chgData name="Premananda Indic" userId="8df63362-5d81-410c-ab6a-1b6fb842c75e" providerId="ADAL" clId="{036D6273-7E9A-469E-992D-CE6AA1587A6D}" dt="2021-11-22T16:11:14.978" v="828" actId="1076"/>
        <pc:sldMkLst>
          <pc:docMk/>
          <pc:sldMk cId="2053865330" sldId="367"/>
        </pc:sldMkLst>
        <pc:spChg chg="add mod">
          <ac:chgData name="Premananda Indic" userId="8df63362-5d81-410c-ab6a-1b6fb842c75e" providerId="ADAL" clId="{036D6273-7E9A-469E-992D-CE6AA1587A6D}" dt="2021-11-22T16:11:14.978" v="828" actId="1076"/>
          <ac:spMkLst>
            <pc:docMk/>
            <pc:sldMk cId="2053865330" sldId="367"/>
            <ac:spMk id="10" creationId="{8A454A37-91B5-4F43-A448-56C4FD24CA4B}"/>
          </ac:spMkLst>
        </pc:spChg>
        <pc:spChg chg="mod">
          <ac:chgData name="Premananda Indic" userId="8df63362-5d81-410c-ab6a-1b6fb842c75e" providerId="ADAL" clId="{036D6273-7E9A-469E-992D-CE6AA1587A6D}" dt="2021-11-22T16:00:45.309" v="798" actId="6549"/>
          <ac:spMkLst>
            <pc:docMk/>
            <pc:sldMk cId="2053865330" sldId="367"/>
            <ac:spMk id="21" creationId="{5CBAA47D-4AEF-453B-859D-8616ADBE7E89}"/>
          </ac:spMkLst>
        </pc:spChg>
        <pc:picChg chg="add del mod ord">
          <ac:chgData name="Premananda Indic" userId="8df63362-5d81-410c-ab6a-1b6fb842c75e" providerId="ADAL" clId="{036D6273-7E9A-469E-992D-CE6AA1587A6D}" dt="2021-11-22T16:10:11.979" v="820" actId="478"/>
          <ac:picMkLst>
            <pc:docMk/>
            <pc:sldMk cId="2053865330" sldId="367"/>
            <ac:picMk id="3" creationId="{E8DCEC20-53C9-4F42-A1E0-630AE5E9A81F}"/>
          </ac:picMkLst>
        </pc:picChg>
        <pc:picChg chg="add mod">
          <ac:chgData name="Premananda Indic" userId="8df63362-5d81-410c-ab6a-1b6fb842c75e" providerId="ADAL" clId="{036D6273-7E9A-469E-992D-CE6AA1587A6D}" dt="2021-11-22T16:10:34.278" v="825" actId="1076"/>
          <ac:picMkLst>
            <pc:docMk/>
            <pc:sldMk cId="2053865330" sldId="367"/>
            <ac:picMk id="7" creationId="{8473134C-51A4-4A04-8DF1-56A86B91EBD8}"/>
          </ac:picMkLst>
        </pc:picChg>
      </pc:sldChg>
      <pc:sldChg chg="addSp delSp modSp add mod">
        <pc:chgData name="Premananda Indic" userId="8df63362-5d81-410c-ab6a-1b6fb842c75e" providerId="ADAL" clId="{036D6273-7E9A-469E-992D-CE6AA1587A6D}" dt="2021-11-22T16:11:23.088" v="829"/>
        <pc:sldMkLst>
          <pc:docMk/>
          <pc:sldMk cId="3462218859" sldId="368"/>
        </pc:sldMkLst>
        <pc:spChg chg="add mod">
          <ac:chgData name="Premananda Indic" userId="8df63362-5d81-410c-ab6a-1b6fb842c75e" providerId="ADAL" clId="{036D6273-7E9A-469E-992D-CE6AA1587A6D}" dt="2021-11-22T16:11:23.088" v="829"/>
          <ac:spMkLst>
            <pc:docMk/>
            <pc:sldMk cId="3462218859" sldId="368"/>
            <ac:spMk id="10" creationId="{D1A84EA6-43A2-44F2-9855-246F48AA7CA8}"/>
          </ac:spMkLst>
        </pc:spChg>
        <pc:picChg chg="del">
          <ac:chgData name="Premananda Indic" userId="8df63362-5d81-410c-ab6a-1b6fb842c75e" providerId="ADAL" clId="{036D6273-7E9A-469E-992D-CE6AA1587A6D}" dt="2021-11-22T16:02:38.453" v="807" actId="478"/>
          <ac:picMkLst>
            <pc:docMk/>
            <pc:sldMk cId="3462218859" sldId="368"/>
            <ac:picMk id="3" creationId="{E8DCEC20-53C9-4F42-A1E0-630AE5E9A81F}"/>
          </ac:picMkLst>
        </pc:picChg>
        <pc:picChg chg="add del mod ord">
          <ac:chgData name="Premananda Indic" userId="8df63362-5d81-410c-ab6a-1b6fb842c75e" providerId="ADAL" clId="{036D6273-7E9A-469E-992D-CE6AA1587A6D}" dt="2021-11-22T16:07:38.155" v="814" actId="478"/>
          <ac:picMkLst>
            <pc:docMk/>
            <pc:sldMk cId="3462218859" sldId="368"/>
            <ac:picMk id="6" creationId="{53CEAAA6-4435-48D4-8B22-EFFCCFE6A36A}"/>
          </ac:picMkLst>
        </pc:picChg>
        <pc:picChg chg="add mod">
          <ac:chgData name="Premananda Indic" userId="8df63362-5d81-410c-ab6a-1b6fb842c75e" providerId="ADAL" clId="{036D6273-7E9A-469E-992D-CE6AA1587A6D}" dt="2021-11-22T16:07:57.260" v="819" actId="1076"/>
          <ac:picMkLst>
            <pc:docMk/>
            <pc:sldMk cId="3462218859" sldId="368"/>
            <ac:picMk id="8" creationId="{0826884E-6859-487B-89B8-F53EF10835EB}"/>
          </ac:picMkLst>
        </pc:picChg>
      </pc:sldChg>
      <pc:sldChg chg="addSp delSp modSp add mod">
        <pc:chgData name="Premananda Indic" userId="8df63362-5d81-410c-ab6a-1b6fb842c75e" providerId="ADAL" clId="{036D6273-7E9A-469E-992D-CE6AA1587A6D}" dt="2021-11-27T14:21:18.558" v="1042" actId="20577"/>
        <pc:sldMkLst>
          <pc:docMk/>
          <pc:sldMk cId="1263266429" sldId="369"/>
        </pc:sldMkLst>
        <pc:spChg chg="add mod">
          <ac:chgData name="Premananda Indic" userId="8df63362-5d81-410c-ab6a-1b6fb842c75e" providerId="ADAL" clId="{036D6273-7E9A-469E-992D-CE6AA1587A6D}" dt="2021-11-27T14:13:55.414" v="837" actId="1076"/>
          <ac:spMkLst>
            <pc:docMk/>
            <pc:sldMk cId="1263266429" sldId="369"/>
            <ac:spMk id="9" creationId="{54C910F2-E8F1-4FC8-8C08-6D5226D3BDAD}"/>
          </ac:spMkLst>
        </pc:spChg>
        <pc:spChg chg="del">
          <ac:chgData name="Premananda Indic" userId="8df63362-5d81-410c-ab6a-1b6fb842c75e" providerId="ADAL" clId="{036D6273-7E9A-469E-992D-CE6AA1587A6D}" dt="2021-11-27T14:13:37.332" v="832" actId="478"/>
          <ac:spMkLst>
            <pc:docMk/>
            <pc:sldMk cId="1263266429" sldId="369"/>
            <ac:spMk id="10" creationId="{D1A84EA6-43A2-44F2-9855-246F48AA7CA8}"/>
          </ac:spMkLst>
        </pc:spChg>
        <pc:spChg chg="add mod">
          <ac:chgData name="Premananda Indic" userId="8df63362-5d81-410c-ab6a-1b6fb842c75e" providerId="ADAL" clId="{036D6273-7E9A-469E-992D-CE6AA1587A6D}" dt="2021-11-27T14:20:13.066" v="1015" actId="20577"/>
          <ac:spMkLst>
            <pc:docMk/>
            <pc:sldMk cId="1263266429" sldId="369"/>
            <ac:spMk id="12" creationId="{8DF6ADD9-B4B6-4D22-B77E-71DC68CEC218}"/>
          </ac:spMkLst>
        </pc:spChg>
        <pc:spChg chg="add mod">
          <ac:chgData name="Premananda Indic" userId="8df63362-5d81-410c-ab6a-1b6fb842c75e" providerId="ADAL" clId="{036D6273-7E9A-469E-992D-CE6AA1587A6D}" dt="2021-11-27T14:21:18.558" v="1042" actId="20577"/>
          <ac:spMkLst>
            <pc:docMk/>
            <pc:sldMk cId="1263266429" sldId="369"/>
            <ac:spMk id="14" creationId="{8298E89F-A937-4B55-BA83-E95450584577}"/>
          </ac:spMkLst>
        </pc:spChg>
        <pc:spChg chg="mod">
          <ac:chgData name="Premananda Indic" userId="8df63362-5d81-410c-ab6a-1b6fb842c75e" providerId="ADAL" clId="{036D6273-7E9A-469E-992D-CE6AA1587A6D}" dt="2021-11-27T14:18:53.008" v="987" actId="20577"/>
          <ac:spMkLst>
            <pc:docMk/>
            <pc:sldMk cId="1263266429" sldId="369"/>
            <ac:spMk id="21" creationId="{5CBAA47D-4AEF-453B-859D-8616ADBE7E89}"/>
          </ac:spMkLst>
        </pc:spChg>
        <pc:picChg chg="add mod">
          <ac:chgData name="Premananda Indic" userId="8df63362-5d81-410c-ab6a-1b6fb842c75e" providerId="ADAL" clId="{036D6273-7E9A-469E-992D-CE6AA1587A6D}" dt="2021-11-27T14:19:59.078" v="1001" actId="1076"/>
          <ac:picMkLst>
            <pc:docMk/>
            <pc:sldMk cId="1263266429" sldId="369"/>
            <ac:picMk id="6" creationId="{2616BD93-BE9E-4EE3-8DF3-1E505CF71BD9}"/>
          </ac:picMkLst>
        </pc:picChg>
        <pc:picChg chg="del">
          <ac:chgData name="Premananda Indic" userId="8df63362-5d81-410c-ab6a-1b6fb842c75e" providerId="ADAL" clId="{036D6273-7E9A-469E-992D-CE6AA1587A6D}" dt="2021-11-27T14:13:47.446" v="835" actId="478"/>
          <ac:picMkLst>
            <pc:docMk/>
            <pc:sldMk cId="1263266429" sldId="369"/>
            <ac:picMk id="8" creationId="{0826884E-6859-487B-89B8-F53EF10835EB}"/>
          </ac:picMkLst>
        </pc:picChg>
        <pc:picChg chg="add mod">
          <ac:chgData name="Premananda Indic" userId="8df63362-5d81-410c-ab6a-1b6fb842c75e" providerId="ADAL" clId="{036D6273-7E9A-469E-992D-CE6AA1587A6D}" dt="2021-11-27T14:19:55.409" v="1000" actId="1076"/>
          <ac:picMkLst>
            <pc:docMk/>
            <pc:sldMk cId="1263266429" sldId="369"/>
            <ac:picMk id="11" creationId="{ACBD4853-B6BB-4D43-856C-84E4B4E7FA15}"/>
          </ac:picMkLst>
        </pc:picChg>
      </pc:sldChg>
      <pc:sldChg chg="delSp modSp add mod modAnim">
        <pc:chgData name="Premananda Indic" userId="8df63362-5d81-410c-ab6a-1b6fb842c75e" providerId="ADAL" clId="{036D6273-7E9A-469E-992D-CE6AA1587A6D}" dt="2021-11-27T16:01:29.190" v="1317"/>
        <pc:sldMkLst>
          <pc:docMk/>
          <pc:sldMk cId="2721516328" sldId="370"/>
        </pc:sldMkLst>
        <pc:spChg chg="mod">
          <ac:chgData name="Premananda Indic" userId="8df63362-5d81-410c-ab6a-1b6fb842c75e" providerId="ADAL" clId="{036D6273-7E9A-469E-992D-CE6AA1587A6D}" dt="2021-11-27T14:26:32.273" v="1198" actId="20577"/>
          <ac:spMkLst>
            <pc:docMk/>
            <pc:sldMk cId="2721516328" sldId="370"/>
            <ac:spMk id="5" creationId="{03BBF3EE-5F4B-424D-AFD2-C951ABF894CF}"/>
          </ac:spMkLst>
        </pc:spChg>
        <pc:spChg chg="del">
          <ac:chgData name="Premananda Indic" userId="8df63362-5d81-410c-ab6a-1b6fb842c75e" providerId="ADAL" clId="{036D6273-7E9A-469E-992D-CE6AA1587A6D}" dt="2021-11-27T14:27:35.062" v="1246" actId="478"/>
          <ac:spMkLst>
            <pc:docMk/>
            <pc:sldMk cId="2721516328" sldId="370"/>
            <ac:spMk id="9" creationId="{54C910F2-E8F1-4FC8-8C08-6D5226D3BDAD}"/>
          </ac:spMkLst>
        </pc:spChg>
        <pc:spChg chg="del">
          <ac:chgData name="Premananda Indic" userId="8df63362-5d81-410c-ab6a-1b6fb842c75e" providerId="ADAL" clId="{036D6273-7E9A-469E-992D-CE6AA1587A6D}" dt="2021-11-27T14:24:11.279" v="1046" actId="478"/>
          <ac:spMkLst>
            <pc:docMk/>
            <pc:sldMk cId="2721516328" sldId="370"/>
            <ac:spMk id="12" creationId="{8DF6ADD9-B4B6-4D22-B77E-71DC68CEC218}"/>
          </ac:spMkLst>
        </pc:spChg>
        <pc:spChg chg="del">
          <ac:chgData name="Premananda Indic" userId="8df63362-5d81-410c-ab6a-1b6fb842c75e" providerId="ADAL" clId="{036D6273-7E9A-469E-992D-CE6AA1587A6D}" dt="2021-11-27T14:24:16.556" v="1047" actId="478"/>
          <ac:spMkLst>
            <pc:docMk/>
            <pc:sldMk cId="2721516328" sldId="370"/>
            <ac:spMk id="14" creationId="{8298E89F-A937-4B55-BA83-E95450584577}"/>
          </ac:spMkLst>
        </pc:spChg>
        <pc:spChg chg="mod">
          <ac:chgData name="Premananda Indic" userId="8df63362-5d81-410c-ab6a-1b6fb842c75e" providerId="ADAL" clId="{036D6273-7E9A-469E-992D-CE6AA1587A6D}" dt="2021-11-27T16:01:24.051" v="1316" actId="207"/>
          <ac:spMkLst>
            <pc:docMk/>
            <pc:sldMk cId="2721516328" sldId="370"/>
            <ac:spMk id="21" creationId="{5CBAA47D-4AEF-453B-859D-8616ADBE7E89}"/>
          </ac:spMkLst>
        </pc:spChg>
        <pc:picChg chg="del">
          <ac:chgData name="Premananda Indic" userId="8df63362-5d81-410c-ab6a-1b6fb842c75e" providerId="ADAL" clId="{036D6273-7E9A-469E-992D-CE6AA1587A6D}" dt="2021-11-27T14:24:02.105" v="1044" actId="478"/>
          <ac:picMkLst>
            <pc:docMk/>
            <pc:sldMk cId="2721516328" sldId="370"/>
            <ac:picMk id="6" creationId="{2616BD93-BE9E-4EE3-8DF3-1E505CF71BD9}"/>
          </ac:picMkLst>
        </pc:picChg>
        <pc:picChg chg="del">
          <ac:chgData name="Premananda Indic" userId="8df63362-5d81-410c-ab6a-1b6fb842c75e" providerId="ADAL" clId="{036D6273-7E9A-469E-992D-CE6AA1587A6D}" dt="2021-11-27T14:24:03.983" v="1045" actId="478"/>
          <ac:picMkLst>
            <pc:docMk/>
            <pc:sldMk cId="2721516328" sldId="370"/>
            <ac:picMk id="11" creationId="{ACBD4853-B6BB-4D43-856C-84E4B4E7FA15}"/>
          </ac:picMkLst>
        </pc:picChg>
      </pc:sldChg>
      <pc:sldChg chg="modSp mod">
        <pc:chgData name="Premananda Indic" userId="8df63362-5d81-410c-ab6a-1b6fb842c75e" providerId="ADAL" clId="{036D6273-7E9A-469E-992D-CE6AA1587A6D}" dt="2021-11-27T23:53:16.993" v="2539"/>
        <pc:sldMkLst>
          <pc:docMk/>
          <pc:sldMk cId="1472440251" sldId="371"/>
        </pc:sldMkLst>
        <pc:spChg chg="mod">
          <ac:chgData name="Premananda Indic" userId="8df63362-5d81-410c-ab6a-1b6fb842c75e" providerId="ADAL" clId="{036D6273-7E9A-469E-992D-CE6AA1587A6D}" dt="2021-11-27T23:53:16.993" v="2539"/>
          <ac:spMkLst>
            <pc:docMk/>
            <pc:sldMk cId="1472440251" sldId="371"/>
            <ac:spMk id="4" creationId="{64882057-D6D3-4EF3-8C3B-6200CB35023D}"/>
          </ac:spMkLst>
        </pc:spChg>
      </pc:sldChg>
      <pc:sldChg chg="add del">
        <pc:chgData name="Premananda Indic" userId="8df63362-5d81-410c-ab6a-1b6fb842c75e" providerId="ADAL" clId="{036D6273-7E9A-469E-992D-CE6AA1587A6D}" dt="2021-11-27T16:41:21.732" v="1486" actId="47"/>
        <pc:sldMkLst>
          <pc:docMk/>
          <pc:sldMk cId="2491706977" sldId="371"/>
        </pc:sldMkLst>
      </pc:sldChg>
      <pc:sldChg chg="addSp modSp mod modAnim">
        <pc:chgData name="Premananda Indic" userId="8df63362-5d81-410c-ab6a-1b6fb842c75e" providerId="ADAL" clId="{036D6273-7E9A-469E-992D-CE6AA1587A6D}" dt="2021-11-27T23:48:08.910" v="2492" actId="14100"/>
        <pc:sldMkLst>
          <pc:docMk/>
          <pc:sldMk cId="2779951995" sldId="372"/>
        </pc:sldMkLst>
        <pc:spChg chg="add mod">
          <ac:chgData name="Premananda Indic" userId="8df63362-5d81-410c-ab6a-1b6fb842c75e" providerId="ADAL" clId="{036D6273-7E9A-469E-992D-CE6AA1587A6D}" dt="2021-11-27T16:11:20.354" v="1430" actId="207"/>
          <ac:spMkLst>
            <pc:docMk/>
            <pc:sldMk cId="2779951995" sldId="372"/>
            <ac:spMk id="2" creationId="{6AA73419-35C3-498C-B902-CD8412A0A278}"/>
          </ac:spMkLst>
        </pc:spChg>
        <pc:spChg chg="mod">
          <ac:chgData name="Premananda Indic" userId="8df63362-5d81-410c-ab6a-1b6fb842c75e" providerId="ADAL" clId="{036D6273-7E9A-469E-992D-CE6AA1587A6D}" dt="2021-11-27T23:47:57.545" v="2489" actId="1076"/>
          <ac:spMkLst>
            <pc:docMk/>
            <pc:sldMk cId="2779951995" sldId="372"/>
            <ac:spMk id="3" creationId="{00000000-0000-0000-0000-000000000000}"/>
          </ac:spMkLst>
        </pc:spChg>
        <pc:picChg chg="mod">
          <ac:chgData name="Premananda Indic" userId="8df63362-5d81-410c-ab6a-1b6fb842c75e" providerId="ADAL" clId="{036D6273-7E9A-469E-992D-CE6AA1587A6D}" dt="2021-11-27T23:48:01.532" v="2490" actId="1076"/>
          <ac:picMkLst>
            <pc:docMk/>
            <pc:sldMk cId="2779951995" sldId="372"/>
            <ac:picMk id="6" creationId="{00000000-0000-0000-0000-000000000000}"/>
          </ac:picMkLst>
        </pc:picChg>
        <pc:picChg chg="add mod">
          <ac:chgData name="Premananda Indic" userId="8df63362-5d81-410c-ab6a-1b6fb842c75e" providerId="ADAL" clId="{036D6273-7E9A-469E-992D-CE6AA1587A6D}" dt="2021-11-27T23:48:08.910" v="2492" actId="14100"/>
          <ac:picMkLst>
            <pc:docMk/>
            <pc:sldMk cId="2779951995" sldId="372"/>
            <ac:picMk id="7" creationId="{EE55C19D-8007-49C5-86CB-12B62AD04D35}"/>
          </ac:picMkLst>
        </pc:picChg>
      </pc:sldChg>
      <pc:sldChg chg="modSp mod">
        <pc:chgData name="Premananda Indic" userId="8df63362-5d81-410c-ab6a-1b6fb842c75e" providerId="ADAL" clId="{036D6273-7E9A-469E-992D-CE6AA1587A6D}" dt="2021-11-27T14:34:41.863" v="1289" actId="20577"/>
        <pc:sldMkLst>
          <pc:docMk/>
          <pc:sldMk cId="3178085122" sldId="373"/>
        </pc:sldMkLst>
        <pc:spChg chg="mod">
          <ac:chgData name="Premananda Indic" userId="8df63362-5d81-410c-ab6a-1b6fb842c75e" providerId="ADAL" clId="{036D6273-7E9A-469E-992D-CE6AA1587A6D}" dt="2021-11-27T14:34:41.863" v="1289" actId="20577"/>
          <ac:spMkLst>
            <pc:docMk/>
            <pc:sldMk cId="3178085122" sldId="373"/>
            <ac:spMk id="5" creationId="{03BBF3EE-5F4B-424D-AFD2-C951ABF894CF}"/>
          </ac:spMkLst>
        </pc:spChg>
      </pc:sldChg>
      <pc:sldChg chg="modSp add mod ord">
        <pc:chgData name="Premananda Indic" userId="8df63362-5d81-410c-ab6a-1b6fb842c75e" providerId="ADAL" clId="{036D6273-7E9A-469E-992D-CE6AA1587A6D}" dt="2021-11-27T14:43:57.176" v="1293" actId="207"/>
        <pc:sldMkLst>
          <pc:docMk/>
          <pc:sldMk cId="1874635576" sldId="375"/>
        </pc:sldMkLst>
        <pc:spChg chg="mod">
          <ac:chgData name="Premananda Indic" userId="8df63362-5d81-410c-ab6a-1b6fb842c75e" providerId="ADAL" clId="{036D6273-7E9A-469E-992D-CE6AA1587A6D}" dt="2021-11-27T14:43:57.176" v="1293" actId="207"/>
          <ac:spMkLst>
            <pc:docMk/>
            <pc:sldMk cId="1874635576" sldId="375"/>
            <ac:spMk id="5" creationId="{03BBF3EE-5F4B-424D-AFD2-C951ABF894CF}"/>
          </ac:spMkLst>
        </pc:spChg>
      </pc:sldChg>
      <pc:sldChg chg="modSp mod">
        <pc:chgData name="Premananda Indic" userId="8df63362-5d81-410c-ab6a-1b6fb842c75e" providerId="ADAL" clId="{036D6273-7E9A-469E-992D-CE6AA1587A6D}" dt="2021-11-28T00:07:56.642" v="2830" actId="1076"/>
        <pc:sldMkLst>
          <pc:docMk/>
          <pc:sldMk cId="974886233" sldId="376"/>
        </pc:sldMkLst>
        <pc:spChg chg="mod">
          <ac:chgData name="Premananda Indic" userId="8df63362-5d81-410c-ab6a-1b6fb842c75e" providerId="ADAL" clId="{036D6273-7E9A-469E-992D-CE6AA1587A6D}" dt="2021-11-28T00:07:56.642" v="2830" actId="1076"/>
          <ac:spMkLst>
            <pc:docMk/>
            <pc:sldMk cId="974886233" sldId="376"/>
            <ac:spMk id="17" creationId="{00000000-0000-0000-0000-000000000000}"/>
          </ac:spMkLst>
        </pc:spChg>
      </pc:sldChg>
      <pc:sldChg chg="modSp mod">
        <pc:chgData name="Premananda Indic" userId="8df63362-5d81-410c-ab6a-1b6fb842c75e" providerId="ADAL" clId="{036D6273-7E9A-469E-992D-CE6AA1587A6D}" dt="2021-11-27T23:54:16.039" v="2544"/>
        <pc:sldMkLst>
          <pc:docMk/>
          <pc:sldMk cId="3434365698" sldId="379"/>
        </pc:sldMkLst>
        <pc:spChg chg="mod">
          <ac:chgData name="Premananda Indic" userId="8df63362-5d81-410c-ab6a-1b6fb842c75e" providerId="ADAL" clId="{036D6273-7E9A-469E-992D-CE6AA1587A6D}" dt="2021-11-27T23:54:16.039" v="2544"/>
          <ac:spMkLst>
            <pc:docMk/>
            <pc:sldMk cId="3434365698" sldId="379"/>
            <ac:spMk id="4" creationId="{64882057-D6D3-4EF3-8C3B-6200CB35023D}"/>
          </ac:spMkLst>
        </pc:spChg>
      </pc:sldChg>
      <pc:sldChg chg="modSp mod">
        <pc:chgData name="Premananda Indic" userId="8df63362-5d81-410c-ab6a-1b6fb842c75e" providerId="ADAL" clId="{036D6273-7E9A-469E-992D-CE6AA1587A6D}" dt="2021-11-27T23:58:37.978" v="2580"/>
        <pc:sldMkLst>
          <pc:docMk/>
          <pc:sldMk cId="2499031209" sldId="380"/>
        </pc:sldMkLst>
        <pc:spChg chg="mod">
          <ac:chgData name="Premananda Indic" userId="8df63362-5d81-410c-ab6a-1b6fb842c75e" providerId="ADAL" clId="{036D6273-7E9A-469E-992D-CE6AA1587A6D}" dt="2021-11-27T23:58:37.978" v="2580"/>
          <ac:spMkLst>
            <pc:docMk/>
            <pc:sldMk cId="2499031209" sldId="380"/>
            <ac:spMk id="4" creationId="{64882057-D6D3-4EF3-8C3B-6200CB35023D}"/>
          </ac:spMkLst>
        </pc:spChg>
      </pc:sldChg>
      <pc:sldChg chg="modSp mod">
        <pc:chgData name="Premananda Indic" userId="8df63362-5d81-410c-ab6a-1b6fb842c75e" providerId="ADAL" clId="{036D6273-7E9A-469E-992D-CE6AA1587A6D}" dt="2021-11-27T23:58:49.178" v="2581"/>
        <pc:sldMkLst>
          <pc:docMk/>
          <pc:sldMk cId="939365298" sldId="381"/>
        </pc:sldMkLst>
        <pc:spChg chg="mod">
          <ac:chgData name="Premananda Indic" userId="8df63362-5d81-410c-ab6a-1b6fb842c75e" providerId="ADAL" clId="{036D6273-7E9A-469E-992D-CE6AA1587A6D}" dt="2021-11-27T23:58:49.178" v="2581"/>
          <ac:spMkLst>
            <pc:docMk/>
            <pc:sldMk cId="939365298" sldId="381"/>
            <ac:spMk id="4" creationId="{64882057-D6D3-4EF3-8C3B-6200CB35023D}"/>
          </ac:spMkLst>
        </pc:spChg>
      </pc:sldChg>
      <pc:sldChg chg="modSp mod">
        <pc:chgData name="Premananda Indic" userId="8df63362-5d81-410c-ab6a-1b6fb842c75e" providerId="ADAL" clId="{036D6273-7E9A-469E-992D-CE6AA1587A6D}" dt="2021-11-27T23:58:59.524" v="2582"/>
        <pc:sldMkLst>
          <pc:docMk/>
          <pc:sldMk cId="2345602148" sldId="382"/>
        </pc:sldMkLst>
        <pc:spChg chg="mod">
          <ac:chgData name="Premananda Indic" userId="8df63362-5d81-410c-ab6a-1b6fb842c75e" providerId="ADAL" clId="{036D6273-7E9A-469E-992D-CE6AA1587A6D}" dt="2021-11-27T23:58:59.524" v="2582"/>
          <ac:spMkLst>
            <pc:docMk/>
            <pc:sldMk cId="2345602148" sldId="382"/>
            <ac:spMk id="4" creationId="{64882057-D6D3-4EF3-8C3B-6200CB35023D}"/>
          </ac:spMkLst>
        </pc:spChg>
      </pc:sldChg>
      <pc:sldChg chg="modSp mod">
        <pc:chgData name="Premananda Indic" userId="8df63362-5d81-410c-ab6a-1b6fb842c75e" providerId="ADAL" clId="{036D6273-7E9A-469E-992D-CE6AA1587A6D}" dt="2021-11-27T23:59:09.247" v="2583"/>
        <pc:sldMkLst>
          <pc:docMk/>
          <pc:sldMk cId="2737048545" sldId="383"/>
        </pc:sldMkLst>
        <pc:spChg chg="mod">
          <ac:chgData name="Premananda Indic" userId="8df63362-5d81-410c-ab6a-1b6fb842c75e" providerId="ADAL" clId="{036D6273-7E9A-469E-992D-CE6AA1587A6D}" dt="2021-11-27T23:59:09.247" v="2583"/>
          <ac:spMkLst>
            <pc:docMk/>
            <pc:sldMk cId="2737048545" sldId="383"/>
            <ac:spMk id="4" creationId="{64882057-D6D3-4EF3-8C3B-6200CB35023D}"/>
          </ac:spMkLst>
        </pc:spChg>
      </pc:sldChg>
      <pc:sldChg chg="modSp mod">
        <pc:chgData name="Premananda Indic" userId="8df63362-5d81-410c-ab6a-1b6fb842c75e" providerId="ADAL" clId="{036D6273-7E9A-469E-992D-CE6AA1587A6D}" dt="2021-11-27T23:59:17.514" v="2584"/>
        <pc:sldMkLst>
          <pc:docMk/>
          <pc:sldMk cId="1065561331" sldId="384"/>
        </pc:sldMkLst>
        <pc:spChg chg="mod">
          <ac:chgData name="Premananda Indic" userId="8df63362-5d81-410c-ab6a-1b6fb842c75e" providerId="ADAL" clId="{036D6273-7E9A-469E-992D-CE6AA1587A6D}" dt="2021-11-27T23:59:17.514" v="2584"/>
          <ac:spMkLst>
            <pc:docMk/>
            <pc:sldMk cId="1065561331" sldId="384"/>
            <ac:spMk id="4" creationId="{64882057-D6D3-4EF3-8C3B-6200CB35023D}"/>
          </ac:spMkLst>
        </pc:spChg>
      </pc:sldChg>
      <pc:sldChg chg="modSp mod">
        <pc:chgData name="Premananda Indic" userId="8df63362-5d81-410c-ab6a-1b6fb842c75e" providerId="ADAL" clId="{036D6273-7E9A-469E-992D-CE6AA1587A6D}" dt="2021-11-28T00:09:19.782" v="2833" actId="20577"/>
        <pc:sldMkLst>
          <pc:docMk/>
          <pc:sldMk cId="2581899183" sldId="385"/>
        </pc:sldMkLst>
        <pc:spChg chg="mod">
          <ac:chgData name="Premananda Indic" userId="8df63362-5d81-410c-ab6a-1b6fb842c75e" providerId="ADAL" clId="{036D6273-7E9A-469E-992D-CE6AA1587A6D}" dt="2021-11-27T23:59:26.843" v="2585"/>
          <ac:spMkLst>
            <pc:docMk/>
            <pc:sldMk cId="2581899183" sldId="385"/>
            <ac:spMk id="4" creationId="{64882057-D6D3-4EF3-8C3B-6200CB35023D}"/>
          </ac:spMkLst>
        </pc:spChg>
        <pc:spChg chg="mod">
          <ac:chgData name="Premananda Indic" userId="8df63362-5d81-410c-ab6a-1b6fb842c75e" providerId="ADAL" clId="{036D6273-7E9A-469E-992D-CE6AA1587A6D}" dt="2021-11-28T00:09:19.782" v="2833" actId="20577"/>
          <ac:spMkLst>
            <pc:docMk/>
            <pc:sldMk cId="2581899183" sldId="385"/>
            <ac:spMk id="5" creationId="{03BBF3EE-5F4B-424D-AFD2-C951ABF894CF}"/>
          </ac:spMkLst>
        </pc:spChg>
      </pc:sldChg>
      <pc:sldChg chg="modSp mod">
        <pc:chgData name="Premananda Indic" userId="8df63362-5d81-410c-ab6a-1b6fb842c75e" providerId="ADAL" clId="{036D6273-7E9A-469E-992D-CE6AA1587A6D}" dt="2021-11-28T00:09:50.731" v="2835"/>
        <pc:sldMkLst>
          <pc:docMk/>
          <pc:sldMk cId="1680371398" sldId="386"/>
        </pc:sldMkLst>
        <pc:spChg chg="mod">
          <ac:chgData name="Premananda Indic" userId="8df63362-5d81-410c-ab6a-1b6fb842c75e" providerId="ADAL" clId="{036D6273-7E9A-469E-992D-CE6AA1587A6D}" dt="2021-11-28T00:09:50.731" v="2835"/>
          <ac:spMkLst>
            <pc:docMk/>
            <pc:sldMk cId="1680371398" sldId="386"/>
            <ac:spMk id="4" creationId="{64882057-D6D3-4EF3-8C3B-6200CB35023D}"/>
          </ac:spMkLst>
        </pc:spChg>
      </pc:sldChg>
      <pc:sldChg chg="modSp mod">
        <pc:chgData name="Premananda Indic" userId="8df63362-5d81-410c-ab6a-1b6fb842c75e" providerId="ADAL" clId="{036D6273-7E9A-469E-992D-CE6AA1587A6D}" dt="2021-11-28T00:11:35.728" v="2868"/>
        <pc:sldMkLst>
          <pc:docMk/>
          <pc:sldMk cId="864569865" sldId="387"/>
        </pc:sldMkLst>
        <pc:spChg chg="mod">
          <ac:chgData name="Premananda Indic" userId="8df63362-5d81-410c-ab6a-1b6fb842c75e" providerId="ADAL" clId="{036D6273-7E9A-469E-992D-CE6AA1587A6D}" dt="2021-11-28T00:11:35.728" v="2868"/>
          <ac:spMkLst>
            <pc:docMk/>
            <pc:sldMk cId="864569865" sldId="387"/>
            <ac:spMk id="4" creationId="{64882057-D6D3-4EF3-8C3B-6200CB35023D}"/>
          </ac:spMkLst>
        </pc:spChg>
      </pc:sldChg>
      <pc:sldChg chg="modSp mod">
        <pc:chgData name="Premananda Indic" userId="8df63362-5d81-410c-ab6a-1b6fb842c75e" providerId="ADAL" clId="{036D6273-7E9A-469E-992D-CE6AA1587A6D}" dt="2021-11-27T16:03:58.445" v="1394" actId="20577"/>
        <pc:sldMkLst>
          <pc:docMk/>
          <pc:sldMk cId="2882679158" sldId="439"/>
        </pc:sldMkLst>
        <pc:spChg chg="mod">
          <ac:chgData name="Premananda Indic" userId="8df63362-5d81-410c-ab6a-1b6fb842c75e" providerId="ADAL" clId="{036D6273-7E9A-469E-992D-CE6AA1587A6D}" dt="2021-11-27T16:03:58.445" v="1394" actId="20577"/>
          <ac:spMkLst>
            <pc:docMk/>
            <pc:sldMk cId="2882679158" sldId="439"/>
            <ac:spMk id="15" creationId="{03BBF3EE-5F4B-424D-AFD2-C951ABF894CF}"/>
          </ac:spMkLst>
        </pc:spChg>
      </pc:sldChg>
      <pc:sldChg chg="addSp delSp add mod delAnim modAnim">
        <pc:chgData name="Premananda Indic" userId="8df63362-5d81-410c-ab6a-1b6fb842c75e" providerId="ADAL" clId="{036D6273-7E9A-469E-992D-CE6AA1587A6D}" dt="2021-11-27T16:29:17.442" v="1460"/>
        <pc:sldMkLst>
          <pc:docMk/>
          <pc:sldMk cId="2563751081" sldId="440"/>
        </pc:sldMkLst>
        <pc:spChg chg="add del">
          <ac:chgData name="Premananda Indic" userId="8df63362-5d81-410c-ab6a-1b6fb842c75e" providerId="ADAL" clId="{036D6273-7E9A-469E-992D-CE6AA1587A6D}" dt="2021-11-27T16:28:27.183" v="1458" actId="11529"/>
          <ac:spMkLst>
            <pc:docMk/>
            <pc:sldMk cId="2563751081" sldId="440"/>
            <ac:spMk id="2" creationId="{914DB869-40FD-419B-89F5-FAE86353C520}"/>
          </ac:spMkLst>
        </pc:spChg>
        <pc:inkChg chg="add">
          <ac:chgData name="Premananda Indic" userId="8df63362-5d81-410c-ab6a-1b6fb842c75e" providerId="ADAL" clId="{036D6273-7E9A-469E-992D-CE6AA1587A6D}" dt="2021-11-27T16:29:00.943" v="1459" actId="9405"/>
          <ac:inkMkLst>
            <pc:docMk/>
            <pc:sldMk cId="2563751081" sldId="440"/>
            <ac:inkMk id="6" creationId="{E502C07B-2359-4ACE-BD46-19DC979B2EC0}"/>
          </ac:inkMkLst>
        </pc:inkChg>
        <pc:cxnChg chg="del">
          <ac:chgData name="Premananda Indic" userId="8df63362-5d81-410c-ab6a-1b6fb842c75e" providerId="ADAL" clId="{036D6273-7E9A-469E-992D-CE6AA1587A6D}" dt="2021-11-27T16:27:24.765" v="1456" actId="478"/>
          <ac:cxnSpMkLst>
            <pc:docMk/>
            <pc:sldMk cId="2563751081" sldId="440"/>
            <ac:cxnSpMk id="7" creationId="{59DAD116-5FC4-4002-ADA8-10B89875F235}"/>
          </ac:cxnSpMkLst>
        </pc:cxnChg>
      </pc:sldChg>
      <pc:sldChg chg="del">
        <pc:chgData name="Premananda Indic" userId="8df63362-5d81-410c-ab6a-1b6fb842c75e" providerId="ADAL" clId="{036D6273-7E9A-469E-992D-CE6AA1587A6D}" dt="2021-11-27T16:02:23.788" v="1318" actId="47"/>
        <pc:sldMkLst>
          <pc:docMk/>
          <pc:sldMk cId="2644614032" sldId="440"/>
        </pc:sldMkLst>
      </pc:sldChg>
      <pc:sldChg chg="addSp delSp modSp mod delAnim">
        <pc:chgData name="Premananda Indic" userId="8df63362-5d81-410c-ab6a-1b6fb842c75e" providerId="ADAL" clId="{036D6273-7E9A-469E-992D-CE6AA1587A6D}" dt="2021-11-27T16:34:28.782" v="1484" actId="1076"/>
        <pc:sldMkLst>
          <pc:docMk/>
          <pc:sldMk cId="2206254907" sldId="441"/>
        </pc:sldMkLst>
        <pc:spChg chg="mod">
          <ac:chgData name="Premananda Indic" userId="8df63362-5d81-410c-ab6a-1b6fb842c75e" providerId="ADAL" clId="{036D6273-7E9A-469E-992D-CE6AA1587A6D}" dt="2021-11-27T16:30:38.961" v="1475" actId="20577"/>
          <ac:spMkLst>
            <pc:docMk/>
            <pc:sldMk cId="2206254907" sldId="441"/>
            <ac:spMk id="4" creationId="{64882057-D6D3-4EF3-8C3B-6200CB35023D}"/>
          </ac:spMkLst>
        </pc:spChg>
        <pc:spChg chg="add mod">
          <ac:chgData name="Premananda Indic" userId="8df63362-5d81-410c-ab6a-1b6fb842c75e" providerId="ADAL" clId="{036D6273-7E9A-469E-992D-CE6AA1587A6D}" dt="2021-11-27T16:33:53.995" v="1477" actId="1076"/>
          <ac:spMkLst>
            <pc:docMk/>
            <pc:sldMk cId="2206254907" sldId="441"/>
            <ac:spMk id="8" creationId="{F3BEB1F8-D8AC-454F-9C07-B2B3301EFD79}"/>
          </ac:spMkLst>
        </pc:spChg>
        <pc:spChg chg="mod">
          <ac:chgData name="Premananda Indic" userId="8df63362-5d81-410c-ab6a-1b6fb842c75e" providerId="ADAL" clId="{036D6273-7E9A-469E-992D-CE6AA1587A6D}" dt="2021-11-27T16:30:13.467" v="1461" actId="6549"/>
          <ac:spMkLst>
            <pc:docMk/>
            <pc:sldMk cId="2206254907" sldId="441"/>
            <ac:spMk id="21" creationId="{5CBAA47D-4AEF-453B-859D-8616ADBE7E89}"/>
          </ac:spMkLst>
        </pc:spChg>
        <pc:picChg chg="del">
          <ac:chgData name="Premananda Indic" userId="8df63362-5d81-410c-ab6a-1b6fb842c75e" providerId="ADAL" clId="{036D6273-7E9A-469E-992D-CE6AA1587A6D}" dt="2021-11-27T16:30:22.221" v="1462" actId="478"/>
          <ac:picMkLst>
            <pc:docMk/>
            <pc:sldMk cId="2206254907" sldId="441"/>
            <ac:picMk id="3" creationId="{DAE9C43E-0172-4058-869F-7732071E1952}"/>
          </ac:picMkLst>
        </pc:picChg>
        <pc:picChg chg="add mod">
          <ac:chgData name="Premananda Indic" userId="8df63362-5d81-410c-ab6a-1b6fb842c75e" providerId="ADAL" clId="{036D6273-7E9A-469E-992D-CE6AA1587A6D}" dt="2021-11-27T16:34:28.782" v="1484" actId="1076"/>
          <ac:picMkLst>
            <pc:docMk/>
            <pc:sldMk cId="2206254907" sldId="441"/>
            <ac:picMk id="9" creationId="{744042D9-8DF9-4ACA-AB5B-4393E43A809E}"/>
          </ac:picMkLst>
        </pc:picChg>
        <pc:cxnChg chg="del">
          <ac:chgData name="Premananda Indic" userId="8df63362-5d81-410c-ab6a-1b6fb842c75e" providerId="ADAL" clId="{036D6273-7E9A-469E-992D-CE6AA1587A6D}" dt="2021-11-27T16:30:25.143" v="1463" actId="478"/>
          <ac:cxnSpMkLst>
            <pc:docMk/>
            <pc:sldMk cId="2206254907" sldId="441"/>
            <ac:cxnSpMk id="7" creationId="{59DAD116-5FC4-4002-ADA8-10B89875F235}"/>
          </ac:cxnSpMkLst>
        </pc:cxnChg>
      </pc:sldChg>
      <pc:sldChg chg="modSp mod">
        <pc:chgData name="Premananda Indic" userId="8df63362-5d81-410c-ab6a-1b6fb842c75e" providerId="ADAL" clId="{036D6273-7E9A-469E-992D-CE6AA1587A6D}" dt="2021-11-27T16:40:39.987" v="1485" actId="207"/>
        <pc:sldMkLst>
          <pc:docMk/>
          <pc:sldMk cId="3268660916" sldId="442"/>
        </pc:sldMkLst>
        <pc:spChg chg="mod">
          <ac:chgData name="Premananda Indic" userId="8df63362-5d81-410c-ab6a-1b6fb842c75e" providerId="ADAL" clId="{036D6273-7E9A-469E-992D-CE6AA1587A6D}" dt="2021-11-27T16:40:39.987" v="1485" actId="207"/>
          <ac:spMkLst>
            <pc:docMk/>
            <pc:sldMk cId="3268660916" sldId="442"/>
            <ac:spMk id="5" creationId="{03BBF3EE-5F4B-424D-AFD2-C951ABF894CF}"/>
          </ac:spMkLst>
        </pc:spChg>
      </pc:sldChg>
      <pc:sldChg chg="addSp delSp modSp add mod delAnim">
        <pc:chgData name="Premananda Indic" userId="8df63362-5d81-410c-ab6a-1b6fb842c75e" providerId="ADAL" clId="{036D6273-7E9A-469E-992D-CE6AA1587A6D}" dt="2021-11-27T17:21:26.024" v="2135" actId="20577"/>
        <pc:sldMkLst>
          <pc:docMk/>
          <pc:sldMk cId="284968512" sldId="443"/>
        </pc:sldMkLst>
        <pc:spChg chg="add mod">
          <ac:chgData name="Premananda Indic" userId="8df63362-5d81-410c-ab6a-1b6fb842c75e" providerId="ADAL" clId="{036D6273-7E9A-469E-992D-CE6AA1587A6D}" dt="2021-11-27T16:56:40.770" v="1832" actId="1076"/>
          <ac:spMkLst>
            <pc:docMk/>
            <pc:sldMk cId="284968512" sldId="443"/>
            <ac:spMk id="8" creationId="{1E48C8BE-AF1D-420A-931D-A5BF5EE0D2B4}"/>
          </ac:spMkLst>
        </pc:spChg>
        <pc:spChg chg="add mod">
          <ac:chgData name="Premananda Indic" userId="8df63362-5d81-410c-ab6a-1b6fb842c75e" providerId="ADAL" clId="{036D6273-7E9A-469E-992D-CE6AA1587A6D}" dt="2021-11-27T17:05:11.216" v="1940" actId="20577"/>
          <ac:spMkLst>
            <pc:docMk/>
            <pc:sldMk cId="284968512" sldId="443"/>
            <ac:spMk id="10" creationId="{F07FFD02-A4B5-4DF2-B3C1-18E2BDC97005}"/>
          </ac:spMkLst>
        </pc:spChg>
        <pc:spChg chg="mod">
          <ac:chgData name="Premananda Indic" userId="8df63362-5d81-410c-ab6a-1b6fb842c75e" providerId="ADAL" clId="{036D6273-7E9A-469E-992D-CE6AA1587A6D}" dt="2021-11-27T17:21:26.024" v="2135" actId="20577"/>
          <ac:spMkLst>
            <pc:docMk/>
            <pc:sldMk cId="284968512" sldId="443"/>
            <ac:spMk id="21" creationId="{5CBAA47D-4AEF-453B-859D-8616ADBE7E89}"/>
          </ac:spMkLst>
        </pc:spChg>
        <pc:picChg chg="del">
          <ac:chgData name="Premananda Indic" userId="8df63362-5d81-410c-ab6a-1b6fb842c75e" providerId="ADAL" clId="{036D6273-7E9A-469E-992D-CE6AA1587A6D}" dt="2021-11-27T16:50:30.088" v="1489" actId="478"/>
          <ac:picMkLst>
            <pc:docMk/>
            <pc:sldMk cId="284968512" sldId="443"/>
            <ac:picMk id="3" creationId="{DAE9C43E-0172-4058-869F-7732071E1952}"/>
          </ac:picMkLst>
        </pc:picChg>
        <pc:picChg chg="add mod modCrop">
          <ac:chgData name="Premananda Indic" userId="8df63362-5d81-410c-ab6a-1b6fb842c75e" providerId="ADAL" clId="{036D6273-7E9A-469E-992D-CE6AA1587A6D}" dt="2021-11-27T17:05:33.920" v="1943" actId="1076"/>
          <ac:picMkLst>
            <pc:docMk/>
            <pc:sldMk cId="284968512" sldId="443"/>
            <ac:picMk id="9" creationId="{BF7F451D-83AC-4229-B9E9-392B70069599}"/>
          </ac:picMkLst>
        </pc:picChg>
        <pc:inkChg chg="del">
          <ac:chgData name="Premananda Indic" userId="8df63362-5d81-410c-ab6a-1b6fb842c75e" providerId="ADAL" clId="{036D6273-7E9A-469E-992D-CE6AA1587A6D}" dt="2021-11-27T16:50:32.436" v="1490" actId="478"/>
          <ac:inkMkLst>
            <pc:docMk/>
            <pc:sldMk cId="284968512" sldId="443"/>
            <ac:inkMk id="6" creationId="{E502C07B-2359-4ACE-BD46-19DC979B2EC0}"/>
          </ac:inkMkLst>
        </pc:inkChg>
      </pc:sldChg>
      <pc:sldChg chg="addSp delSp modSp add mod">
        <pc:chgData name="Premananda Indic" userId="8df63362-5d81-410c-ab6a-1b6fb842c75e" providerId="ADAL" clId="{036D6273-7E9A-469E-992D-CE6AA1587A6D}" dt="2021-11-27T23:22:54.639" v="2272" actId="20577"/>
        <pc:sldMkLst>
          <pc:docMk/>
          <pc:sldMk cId="368877628" sldId="444"/>
        </pc:sldMkLst>
        <pc:spChg chg="add mod">
          <ac:chgData name="Premananda Indic" userId="8df63362-5d81-410c-ab6a-1b6fb842c75e" providerId="ADAL" clId="{036D6273-7E9A-469E-992D-CE6AA1587A6D}" dt="2021-11-27T23:22:40.133" v="2268" actId="113"/>
          <ac:spMkLst>
            <pc:docMk/>
            <pc:sldMk cId="368877628" sldId="444"/>
            <ac:spMk id="2" creationId="{57BF36D0-2F9A-4CE3-B750-E519F56EE200}"/>
          </ac:spMkLst>
        </pc:spChg>
        <pc:spChg chg="add mod">
          <ac:chgData name="Premananda Indic" userId="8df63362-5d81-410c-ab6a-1b6fb842c75e" providerId="ADAL" clId="{036D6273-7E9A-469E-992D-CE6AA1587A6D}" dt="2021-11-27T23:22:54.639" v="2272" actId="20577"/>
          <ac:spMkLst>
            <pc:docMk/>
            <pc:sldMk cId="368877628" sldId="444"/>
            <ac:spMk id="9" creationId="{7728C1E5-C485-4280-BF36-4F5A24C2A2A3}"/>
          </ac:spMkLst>
        </pc:spChg>
        <pc:spChg chg="del">
          <ac:chgData name="Premananda Indic" userId="8df63362-5d81-410c-ab6a-1b6fb842c75e" providerId="ADAL" clId="{036D6273-7E9A-469E-992D-CE6AA1587A6D}" dt="2021-11-27T17:06:00.148" v="1945" actId="478"/>
          <ac:spMkLst>
            <pc:docMk/>
            <pc:sldMk cId="368877628" sldId="444"/>
            <ac:spMk id="10" creationId="{F07FFD02-A4B5-4DF2-B3C1-18E2BDC97005}"/>
          </ac:spMkLst>
        </pc:spChg>
        <pc:spChg chg="mod">
          <ac:chgData name="Premananda Indic" userId="8df63362-5d81-410c-ab6a-1b6fb842c75e" providerId="ADAL" clId="{036D6273-7E9A-469E-992D-CE6AA1587A6D}" dt="2021-11-27T17:21:50.939" v="2145" actId="20577"/>
          <ac:spMkLst>
            <pc:docMk/>
            <pc:sldMk cId="368877628" sldId="444"/>
            <ac:spMk id="21" creationId="{5CBAA47D-4AEF-453B-859D-8616ADBE7E89}"/>
          </ac:spMkLst>
        </pc:spChg>
        <pc:picChg chg="add mod">
          <ac:chgData name="Premananda Indic" userId="8df63362-5d81-410c-ab6a-1b6fb842c75e" providerId="ADAL" clId="{036D6273-7E9A-469E-992D-CE6AA1587A6D}" dt="2021-11-27T17:08:44.116" v="1958" actId="1076"/>
          <ac:picMkLst>
            <pc:docMk/>
            <pc:sldMk cId="368877628" sldId="444"/>
            <ac:picMk id="3" creationId="{783E5084-E423-4F62-9B34-F4DABE4D655E}"/>
          </ac:picMkLst>
        </pc:picChg>
        <pc:picChg chg="add mod">
          <ac:chgData name="Premananda Indic" userId="8df63362-5d81-410c-ab6a-1b6fb842c75e" providerId="ADAL" clId="{036D6273-7E9A-469E-992D-CE6AA1587A6D}" dt="2021-11-27T17:08:47.923" v="1959" actId="1076"/>
          <ac:picMkLst>
            <pc:docMk/>
            <pc:sldMk cId="368877628" sldId="444"/>
            <ac:picMk id="7" creationId="{C0973C3C-81A5-4A8A-B53F-03C83715778A}"/>
          </ac:picMkLst>
        </pc:picChg>
        <pc:picChg chg="del">
          <ac:chgData name="Premananda Indic" userId="8df63362-5d81-410c-ab6a-1b6fb842c75e" providerId="ADAL" clId="{036D6273-7E9A-469E-992D-CE6AA1587A6D}" dt="2021-11-27T17:08:09.072" v="1950" actId="478"/>
          <ac:picMkLst>
            <pc:docMk/>
            <pc:sldMk cId="368877628" sldId="444"/>
            <ac:picMk id="9" creationId="{BF7F451D-83AC-4229-B9E9-392B70069599}"/>
          </ac:picMkLst>
        </pc:picChg>
      </pc:sldChg>
      <pc:sldChg chg="addSp modSp add mod">
        <pc:chgData name="Premananda Indic" userId="8df63362-5d81-410c-ab6a-1b6fb842c75e" providerId="ADAL" clId="{036D6273-7E9A-469E-992D-CE6AA1587A6D}" dt="2021-11-27T23:23:13.713" v="2273"/>
        <pc:sldMkLst>
          <pc:docMk/>
          <pc:sldMk cId="3663893030" sldId="445"/>
        </pc:sldMkLst>
        <pc:spChg chg="add mod">
          <ac:chgData name="Premananda Indic" userId="8df63362-5d81-410c-ab6a-1b6fb842c75e" providerId="ADAL" clId="{036D6273-7E9A-469E-992D-CE6AA1587A6D}" dt="2021-11-27T23:23:13.713" v="2273"/>
          <ac:spMkLst>
            <pc:docMk/>
            <pc:sldMk cId="3663893030" sldId="445"/>
            <ac:spMk id="9" creationId="{B86BFBAB-B03D-42C4-899F-559F764102B2}"/>
          </ac:spMkLst>
        </pc:spChg>
        <pc:spChg chg="add mod">
          <ac:chgData name="Premananda Indic" userId="8df63362-5d81-410c-ab6a-1b6fb842c75e" providerId="ADAL" clId="{036D6273-7E9A-469E-992D-CE6AA1587A6D}" dt="2021-11-27T23:23:13.713" v="2273"/>
          <ac:spMkLst>
            <pc:docMk/>
            <pc:sldMk cId="3663893030" sldId="445"/>
            <ac:spMk id="10" creationId="{AD48B7F0-3A14-43CF-9EA2-FA1C70865FA2}"/>
          </ac:spMkLst>
        </pc:spChg>
        <pc:spChg chg="mod">
          <ac:chgData name="Premananda Indic" userId="8df63362-5d81-410c-ab6a-1b6fb842c75e" providerId="ADAL" clId="{036D6273-7E9A-469E-992D-CE6AA1587A6D}" dt="2021-11-27T17:11:09.234" v="2075" actId="207"/>
          <ac:spMkLst>
            <pc:docMk/>
            <pc:sldMk cId="3663893030" sldId="445"/>
            <ac:spMk id="21" creationId="{5CBAA47D-4AEF-453B-859D-8616ADBE7E89}"/>
          </ac:spMkLst>
        </pc:spChg>
      </pc:sldChg>
      <pc:sldChg chg="addSp modSp add mod">
        <pc:chgData name="Premananda Indic" userId="8df63362-5d81-410c-ab6a-1b6fb842c75e" providerId="ADAL" clId="{036D6273-7E9A-469E-992D-CE6AA1587A6D}" dt="2021-11-27T23:25:54.533" v="2357" actId="313"/>
        <pc:sldMkLst>
          <pc:docMk/>
          <pc:sldMk cId="480668024" sldId="446"/>
        </pc:sldMkLst>
        <pc:spChg chg="add mod">
          <ac:chgData name="Premananda Indic" userId="8df63362-5d81-410c-ab6a-1b6fb842c75e" providerId="ADAL" clId="{036D6273-7E9A-469E-992D-CE6AA1587A6D}" dt="2021-11-27T23:16:01.924" v="2262" actId="20577"/>
          <ac:spMkLst>
            <pc:docMk/>
            <pc:sldMk cId="480668024" sldId="446"/>
            <ac:spMk id="2" creationId="{D5C156A8-490D-4F72-9345-CCFA1CF853A4}"/>
          </ac:spMkLst>
        </pc:spChg>
        <pc:spChg chg="add mod">
          <ac:chgData name="Premananda Indic" userId="8df63362-5d81-410c-ab6a-1b6fb842c75e" providerId="ADAL" clId="{036D6273-7E9A-469E-992D-CE6AA1587A6D}" dt="2021-11-27T23:23:18.380" v="2274"/>
          <ac:spMkLst>
            <pc:docMk/>
            <pc:sldMk cId="480668024" sldId="446"/>
            <ac:spMk id="9" creationId="{BC1965FE-58F4-4930-8BF8-972D7795CA60}"/>
          </ac:spMkLst>
        </pc:spChg>
        <pc:spChg chg="add mod">
          <ac:chgData name="Premananda Indic" userId="8df63362-5d81-410c-ab6a-1b6fb842c75e" providerId="ADAL" clId="{036D6273-7E9A-469E-992D-CE6AA1587A6D}" dt="2021-11-27T23:23:18.380" v="2274"/>
          <ac:spMkLst>
            <pc:docMk/>
            <pc:sldMk cId="480668024" sldId="446"/>
            <ac:spMk id="10" creationId="{705C0816-6A1A-461B-A136-323003F6B20E}"/>
          </ac:spMkLst>
        </pc:spChg>
        <pc:spChg chg="add mod">
          <ac:chgData name="Premananda Indic" userId="8df63362-5d81-410c-ab6a-1b6fb842c75e" providerId="ADAL" clId="{036D6273-7E9A-469E-992D-CE6AA1587A6D}" dt="2021-11-27T23:25:54.533" v="2357" actId="313"/>
          <ac:spMkLst>
            <pc:docMk/>
            <pc:sldMk cId="480668024" sldId="446"/>
            <ac:spMk id="12" creationId="{073D00EB-3312-4407-B3C0-48FCD8BF3A31}"/>
          </ac:spMkLst>
        </pc:spChg>
        <pc:spChg chg="add mod">
          <ac:chgData name="Premananda Indic" userId="8df63362-5d81-410c-ab6a-1b6fb842c75e" providerId="ADAL" clId="{036D6273-7E9A-469E-992D-CE6AA1587A6D}" dt="2021-11-27T23:25:35.516" v="2331" actId="14100"/>
          <ac:spMkLst>
            <pc:docMk/>
            <pc:sldMk cId="480668024" sldId="446"/>
            <ac:spMk id="16" creationId="{A7B0B054-42E6-4121-9AE9-7FBE5BC719F5}"/>
          </ac:spMkLst>
        </pc:spChg>
        <pc:spChg chg="mod">
          <ac:chgData name="Premananda Indic" userId="8df63362-5d81-410c-ab6a-1b6fb842c75e" providerId="ADAL" clId="{036D6273-7E9A-469E-992D-CE6AA1587A6D}" dt="2021-11-27T23:18:19.760" v="2265" actId="20577"/>
          <ac:spMkLst>
            <pc:docMk/>
            <pc:sldMk cId="480668024" sldId="446"/>
            <ac:spMk id="21" creationId="{5CBAA47D-4AEF-453B-859D-8616ADBE7E89}"/>
          </ac:spMkLst>
        </pc:spChg>
        <pc:cxnChg chg="add mod">
          <ac:chgData name="Premananda Indic" userId="8df63362-5d81-410c-ab6a-1b6fb842c75e" providerId="ADAL" clId="{036D6273-7E9A-469E-992D-CE6AA1587A6D}" dt="2021-11-27T23:24:00.338" v="2276" actId="208"/>
          <ac:cxnSpMkLst>
            <pc:docMk/>
            <pc:sldMk cId="480668024" sldId="446"/>
            <ac:cxnSpMk id="11" creationId="{B7A73E82-E533-4ABB-BBBB-12A8D9500A68}"/>
          </ac:cxnSpMkLst>
        </pc:cxnChg>
        <pc:cxnChg chg="add mod">
          <ac:chgData name="Premananda Indic" userId="8df63362-5d81-410c-ab6a-1b6fb842c75e" providerId="ADAL" clId="{036D6273-7E9A-469E-992D-CE6AA1587A6D}" dt="2021-11-27T23:24:35.630" v="2291" actId="208"/>
          <ac:cxnSpMkLst>
            <pc:docMk/>
            <pc:sldMk cId="480668024" sldId="446"/>
            <ac:cxnSpMk id="14" creationId="{711C6474-5729-47B9-99DA-63330F16FEA9}"/>
          </ac:cxnSpMkLst>
        </pc:cxnChg>
      </pc:sldChg>
      <pc:sldChg chg="addSp delSp modSp add mod">
        <pc:chgData name="Premananda Indic" userId="8df63362-5d81-410c-ab6a-1b6fb842c75e" providerId="ADAL" clId="{036D6273-7E9A-469E-992D-CE6AA1587A6D}" dt="2021-11-27T23:29:50.070" v="2396" actId="1076"/>
        <pc:sldMkLst>
          <pc:docMk/>
          <pc:sldMk cId="86339584" sldId="447"/>
        </pc:sldMkLst>
        <pc:spChg chg="del">
          <ac:chgData name="Premananda Indic" userId="8df63362-5d81-410c-ab6a-1b6fb842c75e" providerId="ADAL" clId="{036D6273-7E9A-469E-992D-CE6AA1587A6D}" dt="2021-11-27T23:26:59.111" v="2382" actId="478"/>
          <ac:spMkLst>
            <pc:docMk/>
            <pc:sldMk cId="86339584" sldId="447"/>
            <ac:spMk id="2" creationId="{D5C156A8-490D-4F72-9345-CCFA1CF853A4}"/>
          </ac:spMkLst>
        </pc:spChg>
        <pc:spChg chg="del">
          <ac:chgData name="Premananda Indic" userId="8df63362-5d81-410c-ab6a-1b6fb842c75e" providerId="ADAL" clId="{036D6273-7E9A-469E-992D-CE6AA1587A6D}" dt="2021-11-27T23:27:02.879" v="2383" actId="478"/>
          <ac:spMkLst>
            <pc:docMk/>
            <pc:sldMk cId="86339584" sldId="447"/>
            <ac:spMk id="8" creationId="{1E48C8BE-AF1D-420A-931D-A5BF5EE0D2B4}"/>
          </ac:spMkLst>
        </pc:spChg>
        <pc:spChg chg="del">
          <ac:chgData name="Premananda Indic" userId="8df63362-5d81-410c-ab6a-1b6fb842c75e" providerId="ADAL" clId="{036D6273-7E9A-469E-992D-CE6AA1587A6D}" dt="2021-11-27T23:27:08.810" v="2386" actId="478"/>
          <ac:spMkLst>
            <pc:docMk/>
            <pc:sldMk cId="86339584" sldId="447"/>
            <ac:spMk id="9" creationId="{BC1965FE-58F4-4930-8BF8-972D7795CA60}"/>
          </ac:spMkLst>
        </pc:spChg>
        <pc:spChg chg="del">
          <ac:chgData name="Premananda Indic" userId="8df63362-5d81-410c-ab6a-1b6fb842c75e" providerId="ADAL" clId="{036D6273-7E9A-469E-992D-CE6AA1587A6D}" dt="2021-11-27T23:27:12.331" v="2387" actId="478"/>
          <ac:spMkLst>
            <pc:docMk/>
            <pc:sldMk cId="86339584" sldId="447"/>
            <ac:spMk id="10" creationId="{705C0816-6A1A-461B-A136-323003F6B20E}"/>
          </ac:spMkLst>
        </pc:spChg>
        <pc:spChg chg="del">
          <ac:chgData name="Premananda Indic" userId="8df63362-5d81-410c-ab6a-1b6fb842c75e" providerId="ADAL" clId="{036D6273-7E9A-469E-992D-CE6AA1587A6D}" dt="2021-11-27T23:26:48.574" v="2378" actId="478"/>
          <ac:spMkLst>
            <pc:docMk/>
            <pc:sldMk cId="86339584" sldId="447"/>
            <ac:spMk id="12" creationId="{073D00EB-3312-4407-B3C0-48FCD8BF3A31}"/>
          </ac:spMkLst>
        </pc:spChg>
        <pc:spChg chg="del">
          <ac:chgData name="Premananda Indic" userId="8df63362-5d81-410c-ab6a-1b6fb842c75e" providerId="ADAL" clId="{036D6273-7E9A-469E-992D-CE6AA1587A6D}" dt="2021-11-27T23:26:51.851" v="2379" actId="478"/>
          <ac:spMkLst>
            <pc:docMk/>
            <pc:sldMk cId="86339584" sldId="447"/>
            <ac:spMk id="16" creationId="{A7B0B054-42E6-4121-9AE9-7FBE5BC719F5}"/>
          </ac:spMkLst>
        </pc:spChg>
        <pc:spChg chg="del mod topLvl">
          <ac:chgData name="Premananda Indic" userId="8df63362-5d81-410c-ab6a-1b6fb842c75e" providerId="ADAL" clId="{036D6273-7E9A-469E-992D-CE6AA1587A6D}" dt="2021-11-27T23:28:28.770" v="2393" actId="478"/>
          <ac:spMkLst>
            <pc:docMk/>
            <pc:sldMk cId="86339584" sldId="447"/>
            <ac:spMk id="18" creationId="{25291525-C85E-4AB2-B4A3-81448EB79645}"/>
          </ac:spMkLst>
        </pc:spChg>
        <pc:spChg chg="del mod">
          <ac:chgData name="Premananda Indic" userId="8df63362-5d81-410c-ab6a-1b6fb842c75e" providerId="ADAL" clId="{036D6273-7E9A-469E-992D-CE6AA1587A6D}" dt="2021-11-27T23:28:25.169" v="2392" actId="478"/>
          <ac:spMkLst>
            <pc:docMk/>
            <pc:sldMk cId="86339584" sldId="447"/>
            <ac:spMk id="20" creationId="{0DBEF033-3C49-4913-B700-6E347F5701F7}"/>
          </ac:spMkLst>
        </pc:spChg>
        <pc:spChg chg="mod">
          <ac:chgData name="Premananda Indic" userId="8df63362-5d81-410c-ab6a-1b6fb842c75e" providerId="ADAL" clId="{036D6273-7E9A-469E-992D-CE6AA1587A6D}" dt="2021-11-27T23:26:42.658" v="2377" actId="20577"/>
          <ac:spMkLst>
            <pc:docMk/>
            <pc:sldMk cId="86339584" sldId="447"/>
            <ac:spMk id="21" creationId="{5CBAA47D-4AEF-453B-859D-8616ADBE7E89}"/>
          </ac:spMkLst>
        </pc:spChg>
        <pc:spChg chg="add mod">
          <ac:chgData name="Premananda Indic" userId="8df63362-5d81-410c-ab6a-1b6fb842c75e" providerId="ADAL" clId="{036D6273-7E9A-469E-992D-CE6AA1587A6D}" dt="2021-11-27T23:29:50.070" v="2396" actId="1076"/>
          <ac:spMkLst>
            <pc:docMk/>
            <pc:sldMk cId="86339584" sldId="447"/>
            <ac:spMk id="22" creationId="{792CD4EF-A443-4819-9C5C-B2E316C347CD}"/>
          </ac:spMkLst>
        </pc:spChg>
        <pc:grpChg chg="add del mod">
          <ac:chgData name="Premananda Indic" userId="8df63362-5d81-410c-ab6a-1b6fb842c75e" providerId="ADAL" clId="{036D6273-7E9A-469E-992D-CE6AA1587A6D}" dt="2021-11-27T23:28:28.770" v="2393" actId="478"/>
          <ac:grpSpMkLst>
            <pc:docMk/>
            <pc:sldMk cId="86339584" sldId="447"/>
            <ac:grpSpMk id="17" creationId="{F2B3F002-EA6C-47EB-A5EB-37BD65839961}"/>
          </ac:grpSpMkLst>
        </pc:grpChg>
        <pc:picChg chg="del">
          <ac:chgData name="Premananda Indic" userId="8df63362-5d81-410c-ab6a-1b6fb842c75e" providerId="ADAL" clId="{036D6273-7E9A-469E-992D-CE6AA1587A6D}" dt="2021-11-27T23:27:05.790" v="2385" actId="478"/>
          <ac:picMkLst>
            <pc:docMk/>
            <pc:sldMk cId="86339584" sldId="447"/>
            <ac:picMk id="3" creationId="{783E5084-E423-4F62-9B34-F4DABE4D655E}"/>
          </ac:picMkLst>
        </pc:picChg>
        <pc:picChg chg="del">
          <ac:chgData name="Premananda Indic" userId="8df63362-5d81-410c-ab6a-1b6fb842c75e" providerId="ADAL" clId="{036D6273-7E9A-469E-992D-CE6AA1587A6D}" dt="2021-11-27T23:27:04.440" v="2384" actId="478"/>
          <ac:picMkLst>
            <pc:docMk/>
            <pc:sldMk cId="86339584" sldId="447"/>
            <ac:picMk id="7" creationId="{C0973C3C-81A5-4A8A-B53F-03C83715778A}"/>
          </ac:picMkLst>
        </pc:picChg>
        <pc:picChg chg="add mod">
          <ac:chgData name="Premananda Indic" userId="8df63362-5d81-410c-ab6a-1b6fb842c75e" providerId="ADAL" clId="{036D6273-7E9A-469E-992D-CE6AA1587A6D}" dt="2021-11-27T23:27:33.298" v="2389" actId="1076"/>
          <ac:picMkLst>
            <pc:docMk/>
            <pc:sldMk cId="86339584" sldId="447"/>
            <ac:picMk id="15" creationId="{961C57C2-5CB1-4921-8B23-5C7E3CCB0160}"/>
          </ac:picMkLst>
        </pc:picChg>
        <pc:picChg chg="mod topLvl">
          <ac:chgData name="Premananda Indic" userId="8df63362-5d81-410c-ab6a-1b6fb842c75e" providerId="ADAL" clId="{036D6273-7E9A-469E-992D-CE6AA1587A6D}" dt="2021-11-27T23:28:33.561" v="2394" actId="1076"/>
          <ac:picMkLst>
            <pc:docMk/>
            <pc:sldMk cId="86339584" sldId="447"/>
            <ac:picMk id="19" creationId="{66192DEA-3025-4614-8C6C-D6E98C44D66F}"/>
          </ac:picMkLst>
        </pc:picChg>
        <pc:cxnChg chg="del">
          <ac:chgData name="Premananda Indic" userId="8df63362-5d81-410c-ab6a-1b6fb842c75e" providerId="ADAL" clId="{036D6273-7E9A-469E-992D-CE6AA1587A6D}" dt="2021-11-27T23:26:56.236" v="2381" actId="478"/>
          <ac:cxnSpMkLst>
            <pc:docMk/>
            <pc:sldMk cId="86339584" sldId="447"/>
            <ac:cxnSpMk id="11" creationId="{B7A73E82-E533-4ABB-BBBB-12A8D9500A68}"/>
          </ac:cxnSpMkLst>
        </pc:cxnChg>
        <pc:cxnChg chg="del">
          <ac:chgData name="Premananda Indic" userId="8df63362-5d81-410c-ab6a-1b6fb842c75e" providerId="ADAL" clId="{036D6273-7E9A-469E-992D-CE6AA1587A6D}" dt="2021-11-27T23:26:54.262" v="2380" actId="478"/>
          <ac:cxnSpMkLst>
            <pc:docMk/>
            <pc:sldMk cId="86339584" sldId="447"/>
            <ac:cxnSpMk id="14" creationId="{711C6474-5729-47B9-99DA-63330F16FEA9}"/>
          </ac:cxnSpMkLst>
        </pc:cxnChg>
      </pc:sldChg>
      <pc:sldChg chg="add del">
        <pc:chgData name="Premananda Indic" userId="8df63362-5d81-410c-ab6a-1b6fb842c75e" providerId="ADAL" clId="{036D6273-7E9A-469E-992D-CE6AA1587A6D}" dt="2021-11-27T23:26:20.966" v="2359"/>
        <pc:sldMkLst>
          <pc:docMk/>
          <pc:sldMk cId="3949237353" sldId="447"/>
        </pc:sldMkLst>
      </pc:sldChg>
      <pc:sldChg chg="delSp modSp add mod">
        <pc:chgData name="Premananda Indic" userId="8df63362-5d81-410c-ab6a-1b6fb842c75e" providerId="ADAL" clId="{036D6273-7E9A-469E-992D-CE6AA1587A6D}" dt="2021-11-27T23:35:33.971" v="2466" actId="20577"/>
        <pc:sldMkLst>
          <pc:docMk/>
          <pc:sldMk cId="2096333859" sldId="448"/>
        </pc:sldMkLst>
        <pc:spChg chg="mod">
          <ac:chgData name="Premananda Indic" userId="8df63362-5d81-410c-ab6a-1b6fb842c75e" providerId="ADAL" clId="{036D6273-7E9A-469E-992D-CE6AA1587A6D}" dt="2021-11-27T23:35:33.971" v="2466" actId="20577"/>
          <ac:spMkLst>
            <pc:docMk/>
            <pc:sldMk cId="2096333859" sldId="448"/>
            <ac:spMk id="21" creationId="{5CBAA47D-4AEF-453B-859D-8616ADBE7E89}"/>
          </ac:spMkLst>
        </pc:spChg>
        <pc:spChg chg="del">
          <ac:chgData name="Premananda Indic" userId="8df63362-5d81-410c-ab6a-1b6fb842c75e" providerId="ADAL" clId="{036D6273-7E9A-469E-992D-CE6AA1587A6D}" dt="2021-11-27T23:34:25.172" v="2420" actId="478"/>
          <ac:spMkLst>
            <pc:docMk/>
            <pc:sldMk cId="2096333859" sldId="448"/>
            <ac:spMk id="22" creationId="{792CD4EF-A443-4819-9C5C-B2E316C347CD}"/>
          </ac:spMkLst>
        </pc:spChg>
        <pc:picChg chg="del">
          <ac:chgData name="Premananda Indic" userId="8df63362-5d81-410c-ab6a-1b6fb842c75e" providerId="ADAL" clId="{036D6273-7E9A-469E-992D-CE6AA1587A6D}" dt="2021-11-27T23:34:26.826" v="2421" actId="478"/>
          <ac:picMkLst>
            <pc:docMk/>
            <pc:sldMk cId="2096333859" sldId="448"/>
            <ac:picMk id="15" creationId="{961C57C2-5CB1-4921-8B23-5C7E3CCB0160}"/>
          </ac:picMkLst>
        </pc:picChg>
        <pc:picChg chg="del">
          <ac:chgData name="Premananda Indic" userId="8df63362-5d81-410c-ab6a-1b6fb842c75e" providerId="ADAL" clId="{036D6273-7E9A-469E-992D-CE6AA1587A6D}" dt="2021-11-27T23:34:07.133" v="2398" actId="478"/>
          <ac:picMkLst>
            <pc:docMk/>
            <pc:sldMk cId="2096333859" sldId="448"/>
            <ac:picMk id="19" creationId="{66192DEA-3025-4614-8C6C-D6E98C44D66F}"/>
          </ac:picMkLst>
        </pc:picChg>
      </pc:sldChg>
      <pc:sldChg chg="modSp mod">
        <pc:chgData name="Premananda Indic" userId="8df63362-5d81-410c-ab6a-1b6fb842c75e" providerId="ADAL" clId="{036D6273-7E9A-469E-992D-CE6AA1587A6D}" dt="2021-12-01T17:46:49.790" v="3480" actId="6549"/>
        <pc:sldMkLst>
          <pc:docMk/>
          <pc:sldMk cId="1931771524" sldId="449"/>
        </pc:sldMkLst>
        <pc:spChg chg="mod">
          <ac:chgData name="Premananda Indic" userId="8df63362-5d81-410c-ab6a-1b6fb842c75e" providerId="ADAL" clId="{036D6273-7E9A-469E-992D-CE6AA1587A6D}" dt="2021-12-01T17:46:49.790" v="3480" actId="6549"/>
          <ac:spMkLst>
            <pc:docMk/>
            <pc:sldMk cId="1931771524" sldId="449"/>
            <ac:spMk id="5" creationId="{03BBF3EE-5F4B-424D-AFD2-C951ABF894CF}"/>
          </ac:spMkLst>
        </pc:spChg>
      </pc:sldChg>
      <pc:sldChg chg="modSp mod">
        <pc:chgData name="Premananda Indic" userId="8df63362-5d81-410c-ab6a-1b6fb842c75e" providerId="ADAL" clId="{036D6273-7E9A-469E-992D-CE6AA1587A6D}" dt="2021-11-27T23:53:24.132" v="2540"/>
        <pc:sldMkLst>
          <pc:docMk/>
          <pc:sldMk cId="4043657364" sldId="450"/>
        </pc:sldMkLst>
        <pc:spChg chg="mod">
          <ac:chgData name="Premananda Indic" userId="8df63362-5d81-410c-ab6a-1b6fb842c75e" providerId="ADAL" clId="{036D6273-7E9A-469E-992D-CE6AA1587A6D}" dt="2021-11-27T23:53:24.132" v="2540"/>
          <ac:spMkLst>
            <pc:docMk/>
            <pc:sldMk cId="4043657364" sldId="450"/>
            <ac:spMk id="4" creationId="{64882057-D6D3-4EF3-8C3B-6200CB35023D}"/>
          </ac:spMkLst>
        </pc:spChg>
      </pc:sldChg>
      <pc:sldChg chg="modSp mod">
        <pc:chgData name="Premananda Indic" userId="8df63362-5d81-410c-ab6a-1b6fb842c75e" providerId="ADAL" clId="{036D6273-7E9A-469E-992D-CE6AA1587A6D}" dt="2021-11-27T23:53:40.193" v="2541"/>
        <pc:sldMkLst>
          <pc:docMk/>
          <pc:sldMk cId="3114158023" sldId="451"/>
        </pc:sldMkLst>
        <pc:spChg chg="mod">
          <ac:chgData name="Premananda Indic" userId="8df63362-5d81-410c-ab6a-1b6fb842c75e" providerId="ADAL" clId="{036D6273-7E9A-469E-992D-CE6AA1587A6D}" dt="2021-11-27T23:53:40.193" v="2541"/>
          <ac:spMkLst>
            <pc:docMk/>
            <pc:sldMk cId="3114158023" sldId="451"/>
            <ac:spMk id="4" creationId="{64882057-D6D3-4EF3-8C3B-6200CB35023D}"/>
          </ac:spMkLst>
        </pc:spChg>
      </pc:sldChg>
      <pc:sldChg chg="modSp mod">
        <pc:chgData name="Premananda Indic" userId="8df63362-5d81-410c-ab6a-1b6fb842c75e" providerId="ADAL" clId="{036D6273-7E9A-469E-992D-CE6AA1587A6D}" dt="2021-11-27T23:53:47.528" v="2542"/>
        <pc:sldMkLst>
          <pc:docMk/>
          <pc:sldMk cId="608905801" sldId="452"/>
        </pc:sldMkLst>
        <pc:spChg chg="mod">
          <ac:chgData name="Premananda Indic" userId="8df63362-5d81-410c-ab6a-1b6fb842c75e" providerId="ADAL" clId="{036D6273-7E9A-469E-992D-CE6AA1587A6D}" dt="2021-11-27T23:53:47.528" v="2542"/>
          <ac:spMkLst>
            <pc:docMk/>
            <pc:sldMk cId="608905801" sldId="452"/>
            <ac:spMk id="4" creationId="{64882057-D6D3-4EF3-8C3B-6200CB35023D}"/>
          </ac:spMkLst>
        </pc:spChg>
      </pc:sldChg>
      <pc:sldChg chg="modSp mod">
        <pc:chgData name="Premananda Indic" userId="8df63362-5d81-410c-ab6a-1b6fb842c75e" providerId="ADAL" clId="{036D6273-7E9A-469E-992D-CE6AA1587A6D}" dt="2021-11-27T23:53:54.675" v="2543"/>
        <pc:sldMkLst>
          <pc:docMk/>
          <pc:sldMk cId="2199839874" sldId="453"/>
        </pc:sldMkLst>
        <pc:spChg chg="mod">
          <ac:chgData name="Premananda Indic" userId="8df63362-5d81-410c-ab6a-1b6fb842c75e" providerId="ADAL" clId="{036D6273-7E9A-469E-992D-CE6AA1587A6D}" dt="2021-11-27T23:53:54.675" v="2543"/>
          <ac:spMkLst>
            <pc:docMk/>
            <pc:sldMk cId="2199839874" sldId="453"/>
            <ac:spMk id="4" creationId="{64882057-D6D3-4EF3-8C3B-6200CB35023D}"/>
          </ac:spMkLst>
        </pc:spChg>
      </pc:sldChg>
      <pc:sldChg chg="modSp mod">
        <pc:chgData name="Premananda Indic" userId="8df63362-5d81-410c-ab6a-1b6fb842c75e" providerId="ADAL" clId="{036D6273-7E9A-469E-992D-CE6AA1587A6D}" dt="2021-11-27T23:59:41.105" v="2586"/>
        <pc:sldMkLst>
          <pc:docMk/>
          <pc:sldMk cId="2544566268" sldId="454"/>
        </pc:sldMkLst>
        <pc:spChg chg="mod">
          <ac:chgData name="Premananda Indic" userId="8df63362-5d81-410c-ab6a-1b6fb842c75e" providerId="ADAL" clId="{036D6273-7E9A-469E-992D-CE6AA1587A6D}" dt="2021-11-27T23:59:41.105" v="2586"/>
          <ac:spMkLst>
            <pc:docMk/>
            <pc:sldMk cId="2544566268" sldId="454"/>
            <ac:spMk id="4" creationId="{64882057-D6D3-4EF3-8C3B-6200CB35023D}"/>
          </ac:spMkLst>
        </pc:spChg>
      </pc:sldChg>
      <pc:sldChg chg="modSp mod">
        <pc:chgData name="Premananda Indic" userId="8df63362-5d81-410c-ab6a-1b6fb842c75e" providerId="ADAL" clId="{036D6273-7E9A-469E-992D-CE6AA1587A6D}" dt="2021-11-28T00:08:45.208" v="2831" actId="207"/>
        <pc:sldMkLst>
          <pc:docMk/>
          <pc:sldMk cId="266337982" sldId="455"/>
        </pc:sldMkLst>
        <pc:spChg chg="mod">
          <ac:chgData name="Premananda Indic" userId="8df63362-5d81-410c-ab6a-1b6fb842c75e" providerId="ADAL" clId="{036D6273-7E9A-469E-992D-CE6AA1587A6D}" dt="2021-11-28T00:08:45.208" v="2831" actId="207"/>
          <ac:spMkLst>
            <pc:docMk/>
            <pc:sldMk cId="266337982" sldId="455"/>
            <ac:spMk id="5" creationId="{03BBF3EE-5F4B-424D-AFD2-C951ABF894CF}"/>
          </ac:spMkLst>
        </pc:spChg>
      </pc:sldChg>
      <pc:sldChg chg="add del">
        <pc:chgData name="Premananda Indic" userId="8df63362-5d81-410c-ab6a-1b6fb842c75e" providerId="ADAL" clId="{036D6273-7E9A-469E-992D-CE6AA1587A6D}" dt="2021-11-27T23:56:10.917" v="2546"/>
        <pc:sldMkLst>
          <pc:docMk/>
          <pc:sldMk cId="2492491503" sldId="455"/>
        </pc:sldMkLst>
      </pc:sldChg>
      <pc:sldChg chg="addSp delSp modSp add mod ord">
        <pc:chgData name="Premananda Indic" userId="8df63362-5d81-410c-ab6a-1b6fb842c75e" providerId="ADAL" clId="{036D6273-7E9A-469E-992D-CE6AA1587A6D}" dt="2021-12-01T17:43:00.704" v="3448"/>
        <pc:sldMkLst>
          <pc:docMk/>
          <pc:sldMk cId="714489066" sldId="456"/>
        </pc:sldMkLst>
        <pc:spChg chg="del">
          <ac:chgData name="Premananda Indic" userId="8df63362-5d81-410c-ab6a-1b6fb842c75e" providerId="ADAL" clId="{036D6273-7E9A-469E-992D-CE6AA1587A6D}" dt="2021-12-01T16:14:54.097" v="2871" actId="478"/>
          <ac:spMkLst>
            <pc:docMk/>
            <pc:sldMk cId="714489066" sldId="456"/>
            <ac:spMk id="8" creationId="{F3BEB1F8-D8AC-454F-9C07-B2B3301EFD79}"/>
          </ac:spMkLst>
        </pc:spChg>
        <pc:spChg chg="mod">
          <ac:chgData name="Premananda Indic" userId="8df63362-5d81-410c-ab6a-1b6fb842c75e" providerId="ADAL" clId="{036D6273-7E9A-469E-992D-CE6AA1587A6D}" dt="2021-12-01T16:14:57.744" v="2872" actId="6549"/>
          <ac:spMkLst>
            <pc:docMk/>
            <pc:sldMk cId="714489066" sldId="456"/>
            <ac:spMk id="21" creationId="{5CBAA47D-4AEF-453B-859D-8616ADBE7E89}"/>
          </ac:spMkLst>
        </pc:spChg>
        <pc:picChg chg="add mod">
          <ac:chgData name="Premananda Indic" userId="8df63362-5d81-410c-ab6a-1b6fb842c75e" providerId="ADAL" clId="{036D6273-7E9A-469E-992D-CE6AA1587A6D}" dt="2021-12-01T16:15:52.142" v="2877" actId="1076"/>
          <ac:picMkLst>
            <pc:docMk/>
            <pc:sldMk cId="714489066" sldId="456"/>
            <ac:picMk id="3" creationId="{D1AAD979-4DB5-4CF9-8877-152A2F22AA46}"/>
          </ac:picMkLst>
        </pc:picChg>
        <pc:picChg chg="add mod">
          <ac:chgData name="Premananda Indic" userId="8df63362-5d81-410c-ab6a-1b6fb842c75e" providerId="ADAL" clId="{036D6273-7E9A-469E-992D-CE6AA1587A6D}" dt="2021-12-01T16:19:45.192" v="2882" actId="1076"/>
          <ac:picMkLst>
            <pc:docMk/>
            <pc:sldMk cId="714489066" sldId="456"/>
            <ac:picMk id="7" creationId="{3A5A9D6D-BEA6-4A50-9972-3179467447A8}"/>
          </ac:picMkLst>
        </pc:picChg>
        <pc:picChg chg="del">
          <ac:chgData name="Premananda Indic" userId="8df63362-5d81-410c-ab6a-1b6fb842c75e" providerId="ADAL" clId="{036D6273-7E9A-469E-992D-CE6AA1587A6D}" dt="2021-12-01T16:14:50.611" v="2870" actId="478"/>
          <ac:picMkLst>
            <pc:docMk/>
            <pc:sldMk cId="714489066" sldId="456"/>
            <ac:picMk id="9" creationId="{744042D9-8DF9-4ACA-AB5B-4393E43A809E}"/>
          </ac:picMkLst>
        </pc:picChg>
      </pc:sldChg>
      <pc:sldChg chg="add del">
        <pc:chgData name="Premananda Indic" userId="8df63362-5d81-410c-ab6a-1b6fb842c75e" providerId="ADAL" clId="{036D6273-7E9A-469E-992D-CE6AA1587A6D}" dt="2021-11-28T00:09:56.807" v="2836" actId="47"/>
        <pc:sldMkLst>
          <pc:docMk/>
          <pc:sldMk cId="1328869874" sldId="456"/>
        </pc:sldMkLst>
      </pc:sldChg>
      <pc:sldChg chg="addSp delSp modSp add mod ord modAnim">
        <pc:chgData name="Premananda Indic" userId="8df63362-5d81-410c-ab6a-1b6fb842c75e" providerId="ADAL" clId="{036D6273-7E9A-469E-992D-CE6AA1587A6D}" dt="2021-12-01T17:25:11.746" v="3366" actId="20577"/>
        <pc:sldMkLst>
          <pc:docMk/>
          <pc:sldMk cId="3826342389" sldId="457"/>
        </pc:sldMkLst>
        <pc:spChg chg="add del">
          <ac:chgData name="Premananda Indic" userId="8df63362-5d81-410c-ab6a-1b6fb842c75e" providerId="ADAL" clId="{036D6273-7E9A-469E-992D-CE6AA1587A6D}" dt="2021-12-01T16:34:16.983" v="3025" actId="478"/>
          <ac:spMkLst>
            <pc:docMk/>
            <pc:sldMk cId="3826342389" sldId="457"/>
            <ac:spMk id="2" creationId="{BBE8DCD4-F55B-4594-B528-6780A3756EE7}"/>
          </ac:spMkLst>
        </pc:spChg>
        <pc:spChg chg="add del mod">
          <ac:chgData name="Premananda Indic" userId="8df63362-5d81-410c-ab6a-1b6fb842c75e" providerId="ADAL" clId="{036D6273-7E9A-469E-992D-CE6AA1587A6D}" dt="2021-12-01T17:25:11.746" v="3366" actId="20577"/>
          <ac:spMkLst>
            <pc:docMk/>
            <pc:sldMk cId="3826342389" sldId="457"/>
            <ac:spMk id="21" creationId="{5CBAA47D-4AEF-453B-859D-8616ADBE7E89}"/>
          </ac:spMkLst>
        </pc:spChg>
        <pc:picChg chg="del">
          <ac:chgData name="Premananda Indic" userId="8df63362-5d81-410c-ab6a-1b6fb842c75e" providerId="ADAL" clId="{036D6273-7E9A-469E-992D-CE6AA1587A6D}" dt="2021-12-01T16:29:36.320" v="2885" actId="478"/>
          <ac:picMkLst>
            <pc:docMk/>
            <pc:sldMk cId="3826342389" sldId="457"/>
            <ac:picMk id="3" creationId="{D1AAD979-4DB5-4CF9-8877-152A2F22AA46}"/>
          </ac:picMkLst>
        </pc:picChg>
        <pc:picChg chg="del">
          <ac:chgData name="Premananda Indic" userId="8df63362-5d81-410c-ab6a-1b6fb842c75e" providerId="ADAL" clId="{036D6273-7E9A-469E-992D-CE6AA1587A6D}" dt="2021-12-01T16:29:34.207" v="2884" actId="478"/>
          <ac:picMkLst>
            <pc:docMk/>
            <pc:sldMk cId="3826342389" sldId="457"/>
            <ac:picMk id="7" creationId="{3A5A9D6D-BEA6-4A50-9972-3179467447A8}"/>
          </ac:picMkLst>
        </pc:picChg>
        <pc:picChg chg="add mod">
          <ac:chgData name="Premananda Indic" userId="8df63362-5d81-410c-ab6a-1b6fb842c75e" providerId="ADAL" clId="{036D6273-7E9A-469E-992D-CE6AA1587A6D}" dt="2021-12-01T16:37:30.165" v="3047" actId="1076"/>
          <ac:picMkLst>
            <pc:docMk/>
            <pc:sldMk cId="3826342389" sldId="457"/>
            <ac:picMk id="8" creationId="{EFD0291D-A50F-4580-A53F-24ED26A147CF}"/>
          </ac:picMkLst>
        </pc:picChg>
      </pc:sldChg>
      <pc:sldChg chg="modSp add modAnim">
        <pc:chgData name="Premananda Indic" userId="8df63362-5d81-410c-ab6a-1b6fb842c75e" providerId="ADAL" clId="{036D6273-7E9A-469E-992D-CE6AA1587A6D}" dt="2021-12-01T16:51:14.859" v="3278"/>
        <pc:sldMkLst>
          <pc:docMk/>
          <pc:sldMk cId="1444431551" sldId="458"/>
        </pc:sldMkLst>
        <pc:spChg chg="mod">
          <ac:chgData name="Premananda Indic" userId="8df63362-5d81-410c-ab6a-1b6fb842c75e" providerId="ADAL" clId="{036D6273-7E9A-469E-992D-CE6AA1587A6D}" dt="2021-12-01T16:50:13.580" v="3274" actId="20577"/>
          <ac:spMkLst>
            <pc:docMk/>
            <pc:sldMk cId="1444431551" sldId="458"/>
            <ac:spMk id="21" creationId="{5CBAA47D-4AEF-453B-859D-8616ADBE7E89}"/>
          </ac:spMkLst>
        </pc:spChg>
      </pc:sldChg>
      <pc:sldChg chg="addSp delSp modSp add mod delAnim modAnim">
        <pc:chgData name="Premananda Indic" userId="8df63362-5d81-410c-ab6a-1b6fb842c75e" providerId="ADAL" clId="{036D6273-7E9A-469E-992D-CE6AA1587A6D}" dt="2021-12-01T18:00:12.518" v="3565"/>
        <pc:sldMkLst>
          <pc:docMk/>
          <pc:sldMk cId="4281374723" sldId="459"/>
        </pc:sldMkLst>
        <pc:spChg chg="mod">
          <ac:chgData name="Premananda Indic" userId="8df63362-5d81-410c-ab6a-1b6fb842c75e" providerId="ADAL" clId="{036D6273-7E9A-469E-992D-CE6AA1587A6D}" dt="2021-12-01T17:27:53.731" v="3373" actId="20577"/>
          <ac:spMkLst>
            <pc:docMk/>
            <pc:sldMk cId="4281374723" sldId="459"/>
            <ac:spMk id="5" creationId="{03BBF3EE-5F4B-424D-AFD2-C951ABF894CF}"/>
          </ac:spMkLst>
        </pc:spChg>
        <pc:spChg chg="add mod">
          <ac:chgData name="Premananda Indic" userId="8df63362-5d81-410c-ab6a-1b6fb842c75e" providerId="ADAL" clId="{036D6273-7E9A-469E-992D-CE6AA1587A6D}" dt="2021-12-01T17:57:57.998" v="3562" actId="164"/>
          <ac:spMkLst>
            <pc:docMk/>
            <pc:sldMk cId="4281374723" sldId="459"/>
            <ac:spMk id="7" creationId="{208115B6-6B35-41E5-AFF8-B9232D01205E}"/>
          </ac:spMkLst>
        </pc:spChg>
        <pc:spChg chg="add mod">
          <ac:chgData name="Premananda Indic" userId="8df63362-5d81-410c-ab6a-1b6fb842c75e" providerId="ADAL" clId="{036D6273-7E9A-469E-992D-CE6AA1587A6D}" dt="2021-12-01T17:57:57.998" v="3562" actId="164"/>
          <ac:spMkLst>
            <pc:docMk/>
            <pc:sldMk cId="4281374723" sldId="459"/>
            <ac:spMk id="9" creationId="{0BBB15BA-5803-4A8C-BC79-6975AAEEC0DD}"/>
          </ac:spMkLst>
        </pc:spChg>
        <pc:spChg chg="mod">
          <ac:chgData name="Premananda Indic" userId="8df63362-5d81-410c-ab6a-1b6fb842c75e" providerId="ADAL" clId="{036D6273-7E9A-469E-992D-CE6AA1587A6D}" dt="2021-12-01T17:42:35.049" v="3446" actId="20577"/>
          <ac:spMkLst>
            <pc:docMk/>
            <pc:sldMk cId="4281374723" sldId="459"/>
            <ac:spMk id="21" creationId="{5CBAA47D-4AEF-453B-859D-8616ADBE7E89}"/>
          </ac:spMkLst>
        </pc:spChg>
        <pc:grpChg chg="add mod">
          <ac:chgData name="Premananda Indic" userId="8df63362-5d81-410c-ab6a-1b6fb842c75e" providerId="ADAL" clId="{036D6273-7E9A-469E-992D-CE6AA1587A6D}" dt="2021-12-01T17:57:57.998" v="3562" actId="164"/>
          <ac:grpSpMkLst>
            <pc:docMk/>
            <pc:sldMk cId="4281374723" sldId="459"/>
            <ac:grpSpMk id="6" creationId="{D48AC11D-3CDB-47F2-A071-DF40D806EE87}"/>
          </ac:grpSpMkLst>
        </pc:grpChg>
        <pc:picChg chg="del">
          <ac:chgData name="Premananda Indic" userId="8df63362-5d81-410c-ab6a-1b6fb842c75e" providerId="ADAL" clId="{036D6273-7E9A-469E-992D-CE6AA1587A6D}" dt="2021-12-01T17:13:54" v="3280" actId="478"/>
          <ac:picMkLst>
            <pc:docMk/>
            <pc:sldMk cId="4281374723" sldId="459"/>
            <ac:picMk id="8" creationId="{EFD0291D-A50F-4580-A53F-24ED26A147CF}"/>
          </ac:picMkLst>
        </pc:picChg>
      </pc:sldChg>
    </pc:docChg>
  </pc:docChgLst>
  <pc:docChgLst>
    <pc:chgData name="Premananda Indic" userId="8df63362-5d81-410c-ab6a-1b6fb842c75e" providerId="ADAL" clId="{E32F6437-D8C7-4091-A0C8-54BAEEDDBFB8}"/>
    <pc:docChg chg="undo custSel addSld delSld modSld sldOrd">
      <pc:chgData name="Premananda Indic" userId="8df63362-5d81-410c-ab6a-1b6fb842c75e" providerId="ADAL" clId="{E32F6437-D8C7-4091-A0C8-54BAEEDDBFB8}" dt="2022-03-16T18:35:02.609" v="749" actId="20577"/>
      <pc:docMkLst>
        <pc:docMk/>
      </pc:docMkLst>
      <pc:sldChg chg="add del">
        <pc:chgData name="Premananda Indic" userId="8df63362-5d81-410c-ab6a-1b6fb842c75e" providerId="ADAL" clId="{E32F6437-D8C7-4091-A0C8-54BAEEDDBFB8}" dt="2022-03-16T18:18:44.112" v="655" actId="2696"/>
        <pc:sldMkLst>
          <pc:docMk/>
          <pc:sldMk cId="3897426031" sldId="291"/>
        </pc:sldMkLst>
      </pc:sldChg>
      <pc:sldChg chg="del">
        <pc:chgData name="Premananda Indic" userId="8df63362-5d81-410c-ab6a-1b6fb842c75e" providerId="ADAL" clId="{E32F6437-D8C7-4091-A0C8-54BAEEDDBFB8}" dt="2022-03-16T18:17:42.393" v="639" actId="2696"/>
        <pc:sldMkLst>
          <pc:docMk/>
          <pc:sldMk cId="4043657364" sldId="450"/>
        </pc:sldMkLst>
      </pc:sldChg>
      <pc:sldChg chg="del">
        <pc:chgData name="Premananda Indic" userId="8df63362-5d81-410c-ab6a-1b6fb842c75e" providerId="ADAL" clId="{E32F6437-D8C7-4091-A0C8-54BAEEDDBFB8}" dt="2022-03-16T18:17:39.290" v="633" actId="2696"/>
        <pc:sldMkLst>
          <pc:docMk/>
          <pc:sldMk cId="1864977622" sldId="456"/>
        </pc:sldMkLst>
      </pc:sldChg>
      <pc:sldChg chg="del">
        <pc:chgData name="Premananda Indic" userId="8df63362-5d81-410c-ab6a-1b6fb842c75e" providerId="ADAL" clId="{E32F6437-D8C7-4091-A0C8-54BAEEDDBFB8}" dt="2022-03-16T18:17:41.302" v="637" actId="2696"/>
        <pc:sldMkLst>
          <pc:docMk/>
          <pc:sldMk cId="1709251797" sldId="457"/>
        </pc:sldMkLst>
      </pc:sldChg>
      <pc:sldChg chg="del">
        <pc:chgData name="Premananda Indic" userId="8df63362-5d81-410c-ab6a-1b6fb842c75e" providerId="ADAL" clId="{E32F6437-D8C7-4091-A0C8-54BAEEDDBFB8}" dt="2022-03-16T18:17:45.709" v="640" actId="2696"/>
        <pc:sldMkLst>
          <pc:docMk/>
          <pc:sldMk cId="117614804" sldId="458"/>
        </pc:sldMkLst>
      </pc:sldChg>
      <pc:sldChg chg="del">
        <pc:chgData name="Premananda Indic" userId="8df63362-5d81-410c-ab6a-1b6fb842c75e" providerId="ADAL" clId="{E32F6437-D8C7-4091-A0C8-54BAEEDDBFB8}" dt="2022-03-16T18:17:39.715" v="634" actId="2696"/>
        <pc:sldMkLst>
          <pc:docMk/>
          <pc:sldMk cId="1744059962" sldId="459"/>
        </pc:sldMkLst>
      </pc:sldChg>
      <pc:sldChg chg="del">
        <pc:chgData name="Premananda Indic" userId="8df63362-5d81-410c-ab6a-1b6fb842c75e" providerId="ADAL" clId="{E32F6437-D8C7-4091-A0C8-54BAEEDDBFB8}" dt="2022-03-16T18:17:38.176" v="630" actId="2696"/>
        <pc:sldMkLst>
          <pc:docMk/>
          <pc:sldMk cId="1971831875" sldId="476"/>
        </pc:sldMkLst>
      </pc:sldChg>
      <pc:sldChg chg="del">
        <pc:chgData name="Premananda Indic" userId="8df63362-5d81-410c-ab6a-1b6fb842c75e" providerId="ADAL" clId="{E32F6437-D8C7-4091-A0C8-54BAEEDDBFB8}" dt="2022-03-16T18:17:38.447" v="631" actId="2696"/>
        <pc:sldMkLst>
          <pc:docMk/>
          <pc:sldMk cId="4052569965" sldId="477"/>
        </pc:sldMkLst>
      </pc:sldChg>
      <pc:sldChg chg="del">
        <pc:chgData name="Premananda Indic" userId="8df63362-5d81-410c-ab6a-1b6fb842c75e" providerId="ADAL" clId="{E32F6437-D8C7-4091-A0C8-54BAEEDDBFB8}" dt="2022-03-16T18:17:40.404" v="635" actId="2696"/>
        <pc:sldMkLst>
          <pc:docMk/>
          <pc:sldMk cId="2584818921" sldId="478"/>
        </pc:sldMkLst>
      </pc:sldChg>
      <pc:sldChg chg="del">
        <pc:chgData name="Premananda Indic" userId="8df63362-5d81-410c-ab6a-1b6fb842c75e" providerId="ADAL" clId="{E32F6437-D8C7-4091-A0C8-54BAEEDDBFB8}" dt="2022-03-16T18:17:40.905" v="636" actId="2696"/>
        <pc:sldMkLst>
          <pc:docMk/>
          <pc:sldMk cId="4261181457" sldId="479"/>
        </pc:sldMkLst>
      </pc:sldChg>
      <pc:sldChg chg="del">
        <pc:chgData name="Premananda Indic" userId="8df63362-5d81-410c-ab6a-1b6fb842c75e" providerId="ADAL" clId="{E32F6437-D8C7-4091-A0C8-54BAEEDDBFB8}" dt="2022-03-16T18:17:38.935" v="632" actId="2696"/>
        <pc:sldMkLst>
          <pc:docMk/>
          <pc:sldMk cId="1181652374" sldId="484"/>
        </pc:sldMkLst>
      </pc:sldChg>
      <pc:sldChg chg="del">
        <pc:chgData name="Premananda Indic" userId="8df63362-5d81-410c-ab6a-1b6fb842c75e" providerId="ADAL" clId="{E32F6437-D8C7-4091-A0C8-54BAEEDDBFB8}" dt="2022-03-16T18:17:41.991" v="638" actId="2696"/>
        <pc:sldMkLst>
          <pc:docMk/>
          <pc:sldMk cId="1680631646" sldId="486"/>
        </pc:sldMkLst>
      </pc:sldChg>
      <pc:sldChg chg="del">
        <pc:chgData name="Premananda Indic" userId="8df63362-5d81-410c-ab6a-1b6fb842c75e" providerId="ADAL" clId="{E32F6437-D8C7-4091-A0C8-54BAEEDDBFB8}" dt="2022-03-16T18:17:46.810" v="641" actId="2696"/>
        <pc:sldMkLst>
          <pc:docMk/>
          <pc:sldMk cId="298153517" sldId="487"/>
        </pc:sldMkLst>
      </pc:sldChg>
      <pc:sldChg chg="add del">
        <pc:chgData name="Premananda Indic" userId="8df63362-5d81-410c-ab6a-1b6fb842c75e" providerId="ADAL" clId="{E32F6437-D8C7-4091-A0C8-54BAEEDDBFB8}" dt="2022-03-16T18:18:56.293" v="656" actId="2696"/>
        <pc:sldMkLst>
          <pc:docMk/>
          <pc:sldMk cId="693026677" sldId="488"/>
        </pc:sldMkLst>
      </pc:sldChg>
      <pc:sldChg chg="del">
        <pc:chgData name="Premananda Indic" userId="8df63362-5d81-410c-ab6a-1b6fb842c75e" providerId="ADAL" clId="{E32F6437-D8C7-4091-A0C8-54BAEEDDBFB8}" dt="2022-03-16T18:18:22.312" v="646" actId="2696"/>
        <pc:sldMkLst>
          <pc:docMk/>
          <pc:sldMk cId="3026134107" sldId="489"/>
        </pc:sldMkLst>
      </pc:sldChg>
      <pc:sldChg chg="del">
        <pc:chgData name="Premananda Indic" userId="8df63362-5d81-410c-ab6a-1b6fb842c75e" providerId="ADAL" clId="{E32F6437-D8C7-4091-A0C8-54BAEEDDBFB8}" dt="2022-03-16T18:18:24.688" v="649" actId="2696"/>
        <pc:sldMkLst>
          <pc:docMk/>
          <pc:sldMk cId="827183573" sldId="490"/>
        </pc:sldMkLst>
      </pc:sldChg>
      <pc:sldChg chg="del">
        <pc:chgData name="Premananda Indic" userId="8df63362-5d81-410c-ab6a-1b6fb842c75e" providerId="ADAL" clId="{E32F6437-D8C7-4091-A0C8-54BAEEDDBFB8}" dt="2022-03-16T18:18:25.263" v="650" actId="2696"/>
        <pc:sldMkLst>
          <pc:docMk/>
          <pc:sldMk cId="3958617609" sldId="491"/>
        </pc:sldMkLst>
      </pc:sldChg>
      <pc:sldChg chg="del">
        <pc:chgData name="Premananda Indic" userId="8df63362-5d81-410c-ab6a-1b6fb842c75e" providerId="ADAL" clId="{E32F6437-D8C7-4091-A0C8-54BAEEDDBFB8}" dt="2022-03-16T18:18:19.240" v="644" actId="2696"/>
        <pc:sldMkLst>
          <pc:docMk/>
          <pc:sldMk cId="4095428599" sldId="492"/>
        </pc:sldMkLst>
      </pc:sldChg>
      <pc:sldChg chg="del">
        <pc:chgData name="Premananda Indic" userId="8df63362-5d81-410c-ab6a-1b6fb842c75e" providerId="ADAL" clId="{E32F6437-D8C7-4091-A0C8-54BAEEDDBFB8}" dt="2022-03-16T18:18:22.913" v="647" actId="2696"/>
        <pc:sldMkLst>
          <pc:docMk/>
          <pc:sldMk cId="3012308944" sldId="493"/>
        </pc:sldMkLst>
      </pc:sldChg>
      <pc:sldChg chg="del">
        <pc:chgData name="Premananda Indic" userId="8df63362-5d81-410c-ab6a-1b6fb842c75e" providerId="ADAL" clId="{E32F6437-D8C7-4091-A0C8-54BAEEDDBFB8}" dt="2022-03-16T18:18:25.830" v="651" actId="2696"/>
        <pc:sldMkLst>
          <pc:docMk/>
          <pc:sldMk cId="773601454" sldId="494"/>
        </pc:sldMkLst>
      </pc:sldChg>
      <pc:sldChg chg="del">
        <pc:chgData name="Premananda Indic" userId="8df63362-5d81-410c-ab6a-1b6fb842c75e" providerId="ADAL" clId="{E32F6437-D8C7-4091-A0C8-54BAEEDDBFB8}" dt="2022-03-16T18:18:26.519" v="652" actId="2696"/>
        <pc:sldMkLst>
          <pc:docMk/>
          <pc:sldMk cId="1524738034" sldId="495"/>
        </pc:sldMkLst>
      </pc:sldChg>
      <pc:sldChg chg="del">
        <pc:chgData name="Premananda Indic" userId="8df63362-5d81-410c-ab6a-1b6fb842c75e" providerId="ADAL" clId="{E32F6437-D8C7-4091-A0C8-54BAEEDDBFB8}" dt="2022-03-16T18:18:19.805" v="645" actId="2696"/>
        <pc:sldMkLst>
          <pc:docMk/>
          <pc:sldMk cId="3335870363" sldId="496"/>
        </pc:sldMkLst>
      </pc:sldChg>
      <pc:sldChg chg="del">
        <pc:chgData name="Premananda Indic" userId="8df63362-5d81-410c-ab6a-1b6fb842c75e" providerId="ADAL" clId="{E32F6437-D8C7-4091-A0C8-54BAEEDDBFB8}" dt="2022-03-16T18:18:23.537" v="648" actId="2696"/>
        <pc:sldMkLst>
          <pc:docMk/>
          <pc:sldMk cId="2959874408" sldId="497"/>
        </pc:sldMkLst>
      </pc:sldChg>
      <pc:sldChg chg="del">
        <pc:chgData name="Premananda Indic" userId="8df63362-5d81-410c-ab6a-1b6fb842c75e" providerId="ADAL" clId="{E32F6437-D8C7-4091-A0C8-54BAEEDDBFB8}" dt="2022-03-16T18:18:27.689" v="653" actId="2696"/>
        <pc:sldMkLst>
          <pc:docMk/>
          <pc:sldMk cId="2647840466" sldId="498"/>
        </pc:sldMkLst>
      </pc:sldChg>
      <pc:sldChg chg="addSp delSp modSp add delAnim modAnim">
        <pc:chgData name="Premananda Indic" userId="8df63362-5d81-410c-ab6a-1b6fb842c75e" providerId="ADAL" clId="{E32F6437-D8C7-4091-A0C8-54BAEEDDBFB8}" dt="2022-03-16T18:04:37.927" v="318" actId="20577"/>
        <pc:sldMkLst>
          <pc:docMk/>
          <pc:sldMk cId="1345807111" sldId="512"/>
        </pc:sldMkLst>
        <pc:spChg chg="add del mod">
          <ac:chgData name="Premananda Indic" userId="8df63362-5d81-410c-ab6a-1b6fb842c75e" providerId="ADAL" clId="{E32F6437-D8C7-4091-A0C8-54BAEEDDBFB8}" dt="2022-03-16T18:01:33.027" v="298" actId="478"/>
          <ac:spMkLst>
            <pc:docMk/>
            <pc:sldMk cId="1345807111" sldId="512"/>
            <ac:spMk id="2" creationId="{8C5AE066-9D5D-4FBA-A612-15E5CE13EF6A}"/>
          </ac:spMkLst>
        </pc:spChg>
        <pc:spChg chg="mod">
          <ac:chgData name="Premananda Indic" userId="8df63362-5d81-410c-ab6a-1b6fb842c75e" providerId="ADAL" clId="{E32F6437-D8C7-4091-A0C8-54BAEEDDBFB8}" dt="2022-03-16T15:41:34.004" v="63" actId="20577"/>
          <ac:spMkLst>
            <pc:docMk/>
            <pc:sldMk cId="1345807111" sldId="512"/>
            <ac:spMk id="4" creationId="{64882057-D6D3-4EF3-8C3B-6200CB35023D}"/>
          </ac:spMkLst>
        </pc:spChg>
        <pc:spChg chg="mod">
          <ac:chgData name="Premananda Indic" userId="8df63362-5d81-410c-ab6a-1b6fb842c75e" providerId="ADAL" clId="{E32F6437-D8C7-4091-A0C8-54BAEEDDBFB8}" dt="2022-03-16T18:04:37.927" v="318" actId="20577"/>
          <ac:spMkLst>
            <pc:docMk/>
            <pc:sldMk cId="1345807111" sldId="512"/>
            <ac:spMk id="5" creationId="{03BBF3EE-5F4B-424D-AFD2-C951ABF894CF}"/>
          </ac:spMkLst>
        </pc:spChg>
        <pc:spChg chg="del">
          <ac:chgData name="Premananda Indic" userId="8df63362-5d81-410c-ab6a-1b6fb842c75e" providerId="ADAL" clId="{E32F6437-D8C7-4091-A0C8-54BAEEDDBFB8}" dt="2022-03-16T17:49:18.958" v="109" actId="478"/>
          <ac:spMkLst>
            <pc:docMk/>
            <pc:sldMk cId="1345807111" sldId="512"/>
            <ac:spMk id="8" creationId="{43C3C983-14F8-4A43-A7C8-31B118931C92}"/>
          </ac:spMkLst>
        </pc:spChg>
        <pc:graphicFrameChg chg="add del">
          <ac:chgData name="Premananda Indic" userId="8df63362-5d81-410c-ab6a-1b6fb842c75e" providerId="ADAL" clId="{E32F6437-D8C7-4091-A0C8-54BAEEDDBFB8}" dt="2022-03-16T18:02:38.891" v="312"/>
          <ac:graphicFrameMkLst>
            <pc:docMk/>
            <pc:sldMk cId="1345807111" sldId="512"/>
            <ac:graphicFrameMk id="7" creationId="{61C48030-FA28-48BD-8186-8EB35F033BD4}"/>
          </ac:graphicFrameMkLst>
        </pc:graphicFrameChg>
        <pc:graphicFrameChg chg="add mod">
          <ac:chgData name="Premananda Indic" userId="8df63362-5d81-410c-ab6a-1b6fb842c75e" providerId="ADAL" clId="{E32F6437-D8C7-4091-A0C8-54BAEEDDBFB8}" dt="2022-03-16T18:02:56.558" v="314" actId="1076"/>
          <ac:graphicFrameMkLst>
            <pc:docMk/>
            <pc:sldMk cId="1345807111" sldId="512"/>
            <ac:graphicFrameMk id="9" creationId="{FEB19B69-FE79-4AEB-A984-A746AEB0D159}"/>
          </ac:graphicFrameMkLst>
        </pc:graphicFrameChg>
        <pc:picChg chg="del">
          <ac:chgData name="Premananda Indic" userId="8df63362-5d81-410c-ab6a-1b6fb842c75e" providerId="ADAL" clId="{E32F6437-D8C7-4091-A0C8-54BAEEDDBFB8}" dt="2022-03-16T17:49:20.189" v="110" actId="478"/>
          <ac:picMkLst>
            <pc:docMk/>
            <pc:sldMk cId="1345807111" sldId="512"/>
            <ac:picMk id="10" creationId="{CC315C17-DE90-4B1D-B57C-BE9E4E855825}"/>
          </ac:picMkLst>
        </pc:picChg>
      </pc:sldChg>
      <pc:sldChg chg="delSp modSp add">
        <pc:chgData name="Premananda Indic" userId="8df63362-5d81-410c-ab6a-1b6fb842c75e" providerId="ADAL" clId="{E32F6437-D8C7-4091-A0C8-54BAEEDDBFB8}" dt="2022-03-16T18:14:58.215" v="625" actId="255"/>
        <pc:sldMkLst>
          <pc:docMk/>
          <pc:sldMk cId="2268115975" sldId="513"/>
        </pc:sldMkLst>
        <pc:spChg chg="mod">
          <ac:chgData name="Premananda Indic" userId="8df63362-5d81-410c-ab6a-1b6fb842c75e" providerId="ADAL" clId="{E32F6437-D8C7-4091-A0C8-54BAEEDDBFB8}" dt="2022-03-16T15:41:44.068" v="66" actId="20577"/>
          <ac:spMkLst>
            <pc:docMk/>
            <pc:sldMk cId="2268115975" sldId="513"/>
            <ac:spMk id="4" creationId="{64882057-D6D3-4EF3-8C3B-6200CB35023D}"/>
          </ac:spMkLst>
        </pc:spChg>
        <pc:spChg chg="mod">
          <ac:chgData name="Premananda Indic" userId="8df63362-5d81-410c-ab6a-1b6fb842c75e" providerId="ADAL" clId="{E32F6437-D8C7-4091-A0C8-54BAEEDDBFB8}" dt="2022-03-16T18:14:58.215" v="625" actId="255"/>
          <ac:spMkLst>
            <pc:docMk/>
            <pc:sldMk cId="2268115975" sldId="513"/>
            <ac:spMk id="5" creationId="{03BBF3EE-5F4B-424D-AFD2-C951ABF894CF}"/>
          </ac:spMkLst>
        </pc:spChg>
        <pc:spChg chg="del">
          <ac:chgData name="Premananda Indic" userId="8df63362-5d81-410c-ab6a-1b6fb842c75e" providerId="ADAL" clId="{E32F6437-D8C7-4091-A0C8-54BAEEDDBFB8}" dt="2022-03-16T18:12:14.691" v="331" actId="478"/>
          <ac:spMkLst>
            <pc:docMk/>
            <pc:sldMk cId="2268115975" sldId="513"/>
            <ac:spMk id="8" creationId="{43C3C983-14F8-4A43-A7C8-31B118931C92}"/>
          </ac:spMkLst>
        </pc:spChg>
        <pc:picChg chg="del">
          <ac:chgData name="Premananda Indic" userId="8df63362-5d81-410c-ab6a-1b6fb842c75e" providerId="ADAL" clId="{E32F6437-D8C7-4091-A0C8-54BAEEDDBFB8}" dt="2022-03-16T18:12:16.792" v="332" actId="478"/>
          <ac:picMkLst>
            <pc:docMk/>
            <pc:sldMk cId="2268115975" sldId="513"/>
            <ac:picMk id="10" creationId="{CC315C17-DE90-4B1D-B57C-BE9E4E855825}"/>
          </ac:picMkLst>
        </pc:picChg>
      </pc:sldChg>
      <pc:sldChg chg="modSp add ord">
        <pc:chgData name="Premananda Indic" userId="8df63362-5d81-410c-ab6a-1b6fb842c75e" providerId="ADAL" clId="{E32F6437-D8C7-4091-A0C8-54BAEEDDBFB8}" dt="2022-03-16T18:15:09.619" v="629" actId="255"/>
        <pc:sldMkLst>
          <pc:docMk/>
          <pc:sldMk cId="828045296" sldId="514"/>
        </pc:sldMkLst>
        <pc:spChg chg="mod">
          <ac:chgData name="Premananda Indic" userId="8df63362-5d81-410c-ab6a-1b6fb842c75e" providerId="ADAL" clId="{E32F6437-D8C7-4091-A0C8-54BAEEDDBFB8}" dt="2022-03-16T18:00:34.195" v="294" actId="20577"/>
          <ac:spMkLst>
            <pc:docMk/>
            <pc:sldMk cId="828045296" sldId="514"/>
            <ac:spMk id="2" creationId="{8C5AE066-9D5D-4FBA-A612-15E5CE13EF6A}"/>
          </ac:spMkLst>
        </pc:spChg>
        <pc:spChg chg="mod">
          <ac:chgData name="Premananda Indic" userId="8df63362-5d81-410c-ab6a-1b6fb842c75e" providerId="ADAL" clId="{E32F6437-D8C7-4091-A0C8-54BAEEDDBFB8}" dt="2022-03-16T18:15:09.619" v="629" actId="255"/>
          <ac:spMkLst>
            <pc:docMk/>
            <pc:sldMk cId="828045296" sldId="514"/>
            <ac:spMk id="5" creationId="{03BBF3EE-5F4B-424D-AFD2-C951ABF894CF}"/>
          </ac:spMkLst>
        </pc:spChg>
      </pc:sldChg>
      <pc:sldChg chg="addSp delSp modSp add">
        <pc:chgData name="Premananda Indic" userId="8df63362-5d81-410c-ab6a-1b6fb842c75e" providerId="ADAL" clId="{E32F6437-D8C7-4091-A0C8-54BAEEDDBFB8}" dt="2022-03-16T18:11:16.363" v="325" actId="1076"/>
        <pc:sldMkLst>
          <pc:docMk/>
          <pc:sldMk cId="2805831721" sldId="515"/>
        </pc:sldMkLst>
        <pc:graphicFrameChg chg="del">
          <ac:chgData name="Premananda Indic" userId="8df63362-5d81-410c-ab6a-1b6fb842c75e" providerId="ADAL" clId="{E32F6437-D8C7-4091-A0C8-54BAEEDDBFB8}" dt="2022-03-16T18:11:01.135" v="321" actId="478"/>
          <ac:graphicFrameMkLst>
            <pc:docMk/>
            <pc:sldMk cId="2805831721" sldId="515"/>
            <ac:graphicFrameMk id="9" creationId="{FEB19B69-FE79-4AEB-A984-A746AEB0D159}"/>
          </ac:graphicFrameMkLst>
        </pc:graphicFrameChg>
        <pc:picChg chg="add mod">
          <ac:chgData name="Premananda Indic" userId="8df63362-5d81-410c-ab6a-1b6fb842c75e" providerId="ADAL" clId="{E32F6437-D8C7-4091-A0C8-54BAEEDDBFB8}" dt="2022-03-16T18:11:16.363" v="325" actId="1076"/>
          <ac:picMkLst>
            <pc:docMk/>
            <pc:sldMk cId="2805831721" sldId="515"/>
            <ac:picMk id="6" creationId="{681A74FC-0BD2-4623-AA83-F113F60E328E}"/>
          </ac:picMkLst>
        </pc:picChg>
        <pc:picChg chg="add mod">
          <ac:chgData name="Premananda Indic" userId="8df63362-5d81-410c-ab6a-1b6fb842c75e" providerId="ADAL" clId="{E32F6437-D8C7-4091-A0C8-54BAEEDDBFB8}" dt="2022-03-16T18:11:11.492" v="324" actId="1076"/>
          <ac:picMkLst>
            <pc:docMk/>
            <pc:sldMk cId="2805831721" sldId="515"/>
            <ac:picMk id="7" creationId="{8AE2E426-70A6-409C-98B8-D1C08AC44872}"/>
          </ac:picMkLst>
        </pc:picChg>
      </pc:sldChg>
      <pc:sldChg chg="addSp delSp modSp add">
        <pc:chgData name="Premananda Indic" userId="8df63362-5d81-410c-ab6a-1b6fb842c75e" providerId="ADAL" clId="{E32F6437-D8C7-4091-A0C8-54BAEEDDBFB8}" dt="2022-03-16T18:23:02.102" v="668" actId="1076"/>
        <pc:sldMkLst>
          <pc:docMk/>
          <pc:sldMk cId="3815494384" sldId="516"/>
        </pc:sldMkLst>
        <pc:spChg chg="mod">
          <ac:chgData name="Premananda Indic" userId="8df63362-5d81-410c-ab6a-1b6fb842c75e" providerId="ADAL" clId="{E32F6437-D8C7-4091-A0C8-54BAEEDDBFB8}" dt="2022-03-16T18:21:07.528" v="659" actId="20577"/>
          <ac:spMkLst>
            <pc:docMk/>
            <pc:sldMk cId="3815494384" sldId="516"/>
            <ac:spMk id="5" creationId="{03BBF3EE-5F4B-424D-AFD2-C951ABF894CF}"/>
          </ac:spMkLst>
        </pc:spChg>
        <pc:graphicFrameChg chg="add del">
          <ac:chgData name="Premananda Indic" userId="8df63362-5d81-410c-ab6a-1b6fb842c75e" providerId="ADAL" clId="{E32F6437-D8C7-4091-A0C8-54BAEEDDBFB8}" dt="2022-03-16T18:21:23.710" v="661"/>
          <ac:graphicFrameMkLst>
            <pc:docMk/>
            <pc:sldMk cId="3815494384" sldId="516"/>
            <ac:graphicFrameMk id="6" creationId="{99E0B355-9B85-4142-9F8B-DB111A9B5B14}"/>
          </ac:graphicFrameMkLst>
        </pc:graphicFrameChg>
        <pc:graphicFrameChg chg="add mod">
          <ac:chgData name="Premananda Indic" userId="8df63362-5d81-410c-ab6a-1b6fb842c75e" providerId="ADAL" clId="{E32F6437-D8C7-4091-A0C8-54BAEEDDBFB8}" dt="2022-03-16T18:22:57.599" v="667" actId="1076"/>
          <ac:graphicFrameMkLst>
            <pc:docMk/>
            <pc:sldMk cId="3815494384" sldId="516"/>
            <ac:graphicFrameMk id="7" creationId="{74346142-554B-4B9B-8DFD-4CBCF16A8B7C}"/>
          </ac:graphicFrameMkLst>
        </pc:graphicFrameChg>
        <pc:graphicFrameChg chg="add mod">
          <ac:chgData name="Premananda Indic" userId="8df63362-5d81-410c-ab6a-1b6fb842c75e" providerId="ADAL" clId="{E32F6437-D8C7-4091-A0C8-54BAEEDDBFB8}" dt="2022-03-16T18:23:02.102" v="668" actId="1076"/>
          <ac:graphicFrameMkLst>
            <pc:docMk/>
            <pc:sldMk cId="3815494384" sldId="516"/>
            <ac:graphicFrameMk id="8" creationId="{57529A0D-354D-4208-992E-FA0E9E195B05}"/>
          </ac:graphicFrameMkLst>
        </pc:graphicFrameChg>
      </pc:sldChg>
      <pc:sldChg chg="modSp">
        <pc:chgData name="Premananda Indic" userId="8df63362-5d81-410c-ab6a-1b6fb842c75e" providerId="ADAL" clId="{E32F6437-D8C7-4091-A0C8-54BAEEDDBFB8}" dt="2022-03-16T18:24:53.285" v="685" actId="20577"/>
        <pc:sldMkLst>
          <pc:docMk/>
          <pc:sldMk cId="718771809" sldId="517"/>
        </pc:sldMkLst>
        <pc:spChg chg="mod">
          <ac:chgData name="Premananda Indic" userId="8df63362-5d81-410c-ab6a-1b6fb842c75e" providerId="ADAL" clId="{E32F6437-D8C7-4091-A0C8-54BAEEDDBFB8}" dt="2022-03-16T18:24:53.285" v="685" actId="20577"/>
          <ac:spMkLst>
            <pc:docMk/>
            <pc:sldMk cId="718771809" sldId="517"/>
            <ac:spMk id="4" creationId="{64882057-D6D3-4EF3-8C3B-6200CB35023D}"/>
          </ac:spMkLst>
        </pc:spChg>
      </pc:sldChg>
      <pc:sldChg chg="modSp add">
        <pc:chgData name="Premananda Indic" userId="8df63362-5d81-410c-ab6a-1b6fb842c75e" providerId="ADAL" clId="{E32F6437-D8C7-4091-A0C8-54BAEEDDBFB8}" dt="2022-03-16T18:35:02.609" v="749" actId="20577"/>
        <pc:sldMkLst>
          <pc:docMk/>
          <pc:sldMk cId="2217119751" sldId="518"/>
        </pc:sldMkLst>
        <pc:spChg chg="mod">
          <ac:chgData name="Premananda Indic" userId="8df63362-5d81-410c-ab6a-1b6fb842c75e" providerId="ADAL" clId="{E32F6437-D8C7-4091-A0C8-54BAEEDDBFB8}" dt="2022-03-16T18:35:02.609" v="749" actId="20577"/>
          <ac:spMkLst>
            <pc:docMk/>
            <pc:sldMk cId="2217119751" sldId="518"/>
            <ac:spMk id="2" creationId="{00000000-0000-0000-0000-000000000000}"/>
          </ac:spMkLst>
        </pc:spChg>
        <pc:spChg chg="mod">
          <ac:chgData name="Premananda Indic" userId="8df63362-5d81-410c-ab6a-1b6fb842c75e" providerId="ADAL" clId="{E32F6437-D8C7-4091-A0C8-54BAEEDDBFB8}" dt="2022-03-16T18:25:36.088" v="699" actId="20577"/>
          <ac:spMkLst>
            <pc:docMk/>
            <pc:sldMk cId="2217119751" sldId="518"/>
            <ac:spMk id="5" creationId="{03BBF3EE-5F4B-424D-AFD2-C951ABF894CF}"/>
          </ac:spMkLst>
        </pc:spChg>
      </pc:sldChg>
      <pc:sldChg chg="delSp modSp">
        <pc:chgData name="Premananda Indic" userId="8df63362-5d81-410c-ab6a-1b6fb842c75e" providerId="ADAL" clId="{E32F6437-D8C7-4091-A0C8-54BAEEDDBFB8}" dt="2022-03-16T18:26:25.161" v="719" actId="478"/>
        <pc:sldMkLst>
          <pc:docMk/>
          <pc:sldMk cId="2436941021" sldId="519"/>
        </pc:sldMkLst>
        <pc:spChg chg="mod">
          <ac:chgData name="Premananda Indic" userId="8df63362-5d81-410c-ab6a-1b6fb842c75e" providerId="ADAL" clId="{E32F6437-D8C7-4091-A0C8-54BAEEDDBFB8}" dt="2022-03-16T18:26:10.259" v="701" actId="20577"/>
          <ac:spMkLst>
            <pc:docMk/>
            <pc:sldMk cId="2436941021" sldId="519"/>
            <ac:spMk id="4" creationId="{64882057-D6D3-4EF3-8C3B-6200CB35023D}"/>
          </ac:spMkLst>
        </pc:spChg>
        <pc:spChg chg="mod">
          <ac:chgData name="Premananda Indic" userId="8df63362-5d81-410c-ab6a-1b6fb842c75e" providerId="ADAL" clId="{E32F6437-D8C7-4091-A0C8-54BAEEDDBFB8}" dt="2022-03-16T18:26:18.125" v="717" actId="20577"/>
          <ac:spMkLst>
            <pc:docMk/>
            <pc:sldMk cId="2436941021" sldId="519"/>
            <ac:spMk id="5" creationId="{03BBF3EE-5F4B-424D-AFD2-C951ABF894CF}"/>
          </ac:spMkLst>
        </pc:spChg>
        <pc:graphicFrameChg chg="del">
          <ac:chgData name="Premananda Indic" userId="8df63362-5d81-410c-ab6a-1b6fb842c75e" providerId="ADAL" clId="{E32F6437-D8C7-4091-A0C8-54BAEEDDBFB8}" dt="2022-03-16T18:26:22.921" v="718" actId="478"/>
          <ac:graphicFrameMkLst>
            <pc:docMk/>
            <pc:sldMk cId="2436941021" sldId="519"/>
            <ac:graphicFrameMk id="7" creationId="{74346142-554B-4B9B-8DFD-4CBCF16A8B7C}"/>
          </ac:graphicFrameMkLst>
        </pc:graphicFrameChg>
        <pc:graphicFrameChg chg="del">
          <ac:chgData name="Premananda Indic" userId="8df63362-5d81-410c-ab6a-1b6fb842c75e" providerId="ADAL" clId="{E32F6437-D8C7-4091-A0C8-54BAEEDDBFB8}" dt="2022-03-16T18:26:25.161" v="719" actId="478"/>
          <ac:graphicFrameMkLst>
            <pc:docMk/>
            <pc:sldMk cId="2436941021" sldId="519"/>
            <ac:graphicFrameMk id="8" creationId="{57529A0D-354D-4208-992E-FA0E9E195B05}"/>
          </ac:graphicFrameMkLst>
        </pc:graphicFrameChg>
      </pc:sldChg>
    </pc:docChg>
  </pc:docChgLst>
  <pc:docChgLst>
    <pc:chgData name="Premananda Indic" userId="8df63362-5d81-410c-ab6a-1b6fb842c75e" providerId="ADAL" clId="{CC8BC77F-975B-4761-A65C-1D4E95109058}"/>
    <pc:docChg chg="undo custSel addSld delSld modSld sldOrd">
      <pc:chgData name="Premananda Indic" userId="8df63362-5d81-410c-ab6a-1b6fb842c75e" providerId="ADAL" clId="{CC8BC77F-975B-4761-A65C-1D4E95109058}" dt="2022-03-17T23:26:17.596" v="1616" actId="20577"/>
      <pc:docMkLst>
        <pc:docMk/>
      </pc:docMkLst>
      <pc:sldChg chg="modSp mod">
        <pc:chgData name="Premananda Indic" userId="8df63362-5d81-410c-ab6a-1b6fb842c75e" providerId="ADAL" clId="{CC8BC77F-975B-4761-A65C-1D4E95109058}" dt="2022-03-12T16:35:51.310" v="304" actId="6549"/>
        <pc:sldMkLst>
          <pc:docMk/>
          <pc:sldMk cId="688130856" sldId="256"/>
        </pc:sldMkLst>
        <pc:spChg chg="mod">
          <ac:chgData name="Premananda Indic" userId="8df63362-5d81-410c-ab6a-1b6fb842c75e" providerId="ADAL" clId="{CC8BC77F-975B-4761-A65C-1D4E95109058}" dt="2022-03-12T16:35:51.310" v="304" actId="6549"/>
          <ac:spMkLst>
            <pc:docMk/>
            <pc:sldMk cId="688130856" sldId="256"/>
            <ac:spMk id="9" creationId="{28F683AC-5857-4366-AF38-7A947D87DFD9}"/>
          </ac:spMkLst>
        </pc:spChg>
      </pc:sldChg>
      <pc:sldChg chg="del">
        <pc:chgData name="Premananda Indic" userId="8df63362-5d81-410c-ab6a-1b6fb842c75e" providerId="ADAL" clId="{CC8BC77F-975B-4761-A65C-1D4E95109058}" dt="2022-03-12T16:24:15.914" v="93" actId="47"/>
        <pc:sldMkLst>
          <pc:docMk/>
          <pc:sldMk cId="2838672502" sldId="365"/>
        </pc:sldMkLst>
      </pc:sldChg>
      <pc:sldChg chg="del">
        <pc:chgData name="Premananda Indic" userId="8df63362-5d81-410c-ab6a-1b6fb842c75e" providerId="ADAL" clId="{CC8BC77F-975B-4761-A65C-1D4E95109058}" dt="2022-03-12T16:19:54.238" v="36" actId="47"/>
        <pc:sldMkLst>
          <pc:docMk/>
          <pc:sldMk cId="3635547212" sldId="366"/>
        </pc:sldMkLst>
      </pc:sldChg>
      <pc:sldChg chg="modSp mod">
        <pc:chgData name="Premananda Indic" userId="8df63362-5d81-410c-ab6a-1b6fb842c75e" providerId="ADAL" clId="{CC8BC77F-975B-4761-A65C-1D4E95109058}" dt="2022-03-12T16:36:15.323" v="306" actId="6549"/>
        <pc:sldMkLst>
          <pc:docMk/>
          <pc:sldMk cId="3361373708" sldId="434"/>
        </pc:sldMkLst>
        <pc:spChg chg="mod">
          <ac:chgData name="Premananda Indic" userId="8df63362-5d81-410c-ab6a-1b6fb842c75e" providerId="ADAL" clId="{CC8BC77F-975B-4761-A65C-1D4E95109058}" dt="2022-03-12T16:36:15.323" v="306" actId="6549"/>
          <ac:spMkLst>
            <pc:docMk/>
            <pc:sldMk cId="3361373708" sldId="434"/>
            <ac:spMk id="5" creationId="{03BBF3EE-5F4B-424D-AFD2-C951ABF894CF}"/>
          </ac:spMkLst>
        </pc:spChg>
      </pc:sldChg>
      <pc:sldChg chg="del">
        <pc:chgData name="Premananda Indic" userId="8df63362-5d81-410c-ab6a-1b6fb842c75e" providerId="ADAL" clId="{CC8BC77F-975B-4761-A65C-1D4E95109058}" dt="2022-03-12T16:24:16.869" v="94" actId="47"/>
        <pc:sldMkLst>
          <pc:docMk/>
          <pc:sldMk cId="3165911233" sldId="435"/>
        </pc:sldMkLst>
      </pc:sldChg>
      <pc:sldChg chg="del">
        <pc:chgData name="Premananda Indic" userId="8df63362-5d81-410c-ab6a-1b6fb842c75e" providerId="ADAL" clId="{CC8BC77F-975B-4761-A65C-1D4E95109058}" dt="2022-03-12T16:24:25.417" v="101" actId="47"/>
        <pc:sldMkLst>
          <pc:docMk/>
          <pc:sldMk cId="3888100411" sldId="441"/>
        </pc:sldMkLst>
      </pc:sldChg>
      <pc:sldChg chg="del">
        <pc:chgData name="Premananda Indic" userId="8df63362-5d81-410c-ab6a-1b6fb842c75e" providerId="ADAL" clId="{CC8BC77F-975B-4761-A65C-1D4E95109058}" dt="2022-03-12T16:24:17.964" v="95" actId="47"/>
        <pc:sldMkLst>
          <pc:docMk/>
          <pc:sldMk cId="1043081301" sldId="460"/>
        </pc:sldMkLst>
      </pc:sldChg>
      <pc:sldChg chg="del">
        <pc:chgData name="Premananda Indic" userId="8df63362-5d81-410c-ab6a-1b6fb842c75e" providerId="ADAL" clId="{CC8BC77F-975B-4761-A65C-1D4E95109058}" dt="2022-03-12T16:24:20.093" v="96" actId="47"/>
        <pc:sldMkLst>
          <pc:docMk/>
          <pc:sldMk cId="3526283560" sldId="461"/>
        </pc:sldMkLst>
      </pc:sldChg>
      <pc:sldChg chg="del">
        <pc:chgData name="Premananda Indic" userId="8df63362-5d81-410c-ab6a-1b6fb842c75e" providerId="ADAL" clId="{CC8BC77F-975B-4761-A65C-1D4E95109058}" dt="2022-03-12T16:24:21.060" v="97" actId="47"/>
        <pc:sldMkLst>
          <pc:docMk/>
          <pc:sldMk cId="299454669" sldId="462"/>
        </pc:sldMkLst>
      </pc:sldChg>
      <pc:sldChg chg="del">
        <pc:chgData name="Premananda Indic" userId="8df63362-5d81-410c-ab6a-1b6fb842c75e" providerId="ADAL" clId="{CC8BC77F-975B-4761-A65C-1D4E95109058}" dt="2022-03-12T16:24:21.990" v="98" actId="47"/>
        <pc:sldMkLst>
          <pc:docMk/>
          <pc:sldMk cId="1112808527" sldId="463"/>
        </pc:sldMkLst>
      </pc:sldChg>
      <pc:sldChg chg="del">
        <pc:chgData name="Premananda Indic" userId="8df63362-5d81-410c-ab6a-1b6fb842c75e" providerId="ADAL" clId="{CC8BC77F-975B-4761-A65C-1D4E95109058}" dt="2022-03-12T16:24:23.712" v="99" actId="47"/>
        <pc:sldMkLst>
          <pc:docMk/>
          <pc:sldMk cId="848529787" sldId="464"/>
        </pc:sldMkLst>
      </pc:sldChg>
      <pc:sldChg chg="del">
        <pc:chgData name="Premananda Indic" userId="8df63362-5d81-410c-ab6a-1b6fb842c75e" providerId="ADAL" clId="{CC8BC77F-975B-4761-A65C-1D4E95109058}" dt="2022-03-12T16:24:24.526" v="100" actId="47"/>
        <pc:sldMkLst>
          <pc:docMk/>
          <pc:sldMk cId="2644614032" sldId="465"/>
        </pc:sldMkLst>
      </pc:sldChg>
      <pc:sldChg chg="del">
        <pc:chgData name="Premananda Indic" userId="8df63362-5d81-410c-ab6a-1b6fb842c75e" providerId="ADAL" clId="{CC8BC77F-975B-4761-A65C-1D4E95109058}" dt="2022-03-12T16:24:27.046" v="102" actId="47"/>
        <pc:sldMkLst>
          <pc:docMk/>
          <pc:sldMk cId="2626054179" sldId="466"/>
        </pc:sldMkLst>
      </pc:sldChg>
      <pc:sldChg chg="modSp mod">
        <pc:chgData name="Premananda Indic" userId="8df63362-5d81-410c-ab6a-1b6fb842c75e" providerId="ADAL" clId="{CC8BC77F-975B-4761-A65C-1D4E95109058}" dt="2022-03-12T16:27:59.110" v="235" actId="207"/>
        <pc:sldMkLst>
          <pc:docMk/>
          <pc:sldMk cId="3146090132" sldId="467"/>
        </pc:sldMkLst>
        <pc:spChg chg="mod">
          <ac:chgData name="Premananda Indic" userId="8df63362-5d81-410c-ab6a-1b6fb842c75e" providerId="ADAL" clId="{CC8BC77F-975B-4761-A65C-1D4E95109058}" dt="2022-03-12T16:27:59.110" v="235" actId="207"/>
          <ac:spMkLst>
            <pc:docMk/>
            <pc:sldMk cId="3146090132" sldId="467"/>
            <ac:spMk id="5" creationId="{03BBF3EE-5F4B-424D-AFD2-C951ABF894CF}"/>
          </ac:spMkLst>
        </pc:spChg>
      </pc:sldChg>
      <pc:sldChg chg="modSp mod ord">
        <pc:chgData name="Premananda Indic" userId="8df63362-5d81-410c-ab6a-1b6fb842c75e" providerId="ADAL" clId="{CC8BC77F-975B-4761-A65C-1D4E95109058}" dt="2022-03-12T16:26:38.671" v="109" actId="207"/>
        <pc:sldMkLst>
          <pc:docMk/>
          <pc:sldMk cId="2689369430" sldId="469"/>
        </pc:sldMkLst>
        <pc:spChg chg="mod">
          <ac:chgData name="Premananda Indic" userId="8df63362-5d81-410c-ab6a-1b6fb842c75e" providerId="ADAL" clId="{CC8BC77F-975B-4761-A65C-1D4E95109058}" dt="2022-03-12T16:26:38.671" v="109" actId="207"/>
          <ac:spMkLst>
            <pc:docMk/>
            <pc:sldMk cId="2689369430" sldId="469"/>
            <ac:spMk id="5" creationId="{03BBF3EE-5F4B-424D-AFD2-C951ABF894CF}"/>
          </ac:spMkLst>
        </pc:spChg>
      </pc:sldChg>
      <pc:sldChg chg="del">
        <pc:chgData name="Premananda Indic" userId="8df63362-5d81-410c-ab6a-1b6fb842c75e" providerId="ADAL" clId="{CC8BC77F-975B-4761-A65C-1D4E95109058}" dt="2022-03-12T16:29:27.978" v="237" actId="47"/>
        <pc:sldMkLst>
          <pc:docMk/>
          <pc:sldMk cId="3343815735" sldId="470"/>
        </pc:sldMkLst>
      </pc:sldChg>
      <pc:sldChg chg="del">
        <pc:chgData name="Premananda Indic" userId="8df63362-5d81-410c-ab6a-1b6fb842c75e" providerId="ADAL" clId="{CC8BC77F-975B-4761-A65C-1D4E95109058}" dt="2022-03-12T16:29:28.808" v="238" actId="47"/>
        <pc:sldMkLst>
          <pc:docMk/>
          <pc:sldMk cId="1941816717" sldId="471"/>
        </pc:sldMkLst>
      </pc:sldChg>
      <pc:sldChg chg="addSp modSp mod">
        <pc:chgData name="Premananda Indic" userId="8df63362-5d81-410c-ab6a-1b6fb842c75e" providerId="ADAL" clId="{CC8BC77F-975B-4761-A65C-1D4E95109058}" dt="2022-03-17T23:14:18.436" v="1185" actId="20577"/>
        <pc:sldMkLst>
          <pc:docMk/>
          <pc:sldMk cId="2088180380" sldId="472"/>
        </pc:sldMkLst>
        <pc:spChg chg="add mod">
          <ac:chgData name="Premananda Indic" userId="8df63362-5d81-410c-ab6a-1b6fb842c75e" providerId="ADAL" clId="{CC8BC77F-975B-4761-A65C-1D4E95109058}" dt="2022-03-17T23:14:18.436" v="1185" actId="20577"/>
          <ac:spMkLst>
            <pc:docMk/>
            <pc:sldMk cId="2088180380" sldId="472"/>
            <ac:spMk id="2" creationId="{104FC5FA-A156-4D44-960F-CC2E713935A7}"/>
          </ac:spMkLst>
        </pc:spChg>
        <pc:spChg chg="mod">
          <ac:chgData name="Premananda Indic" userId="8df63362-5d81-410c-ab6a-1b6fb842c75e" providerId="ADAL" clId="{CC8BC77F-975B-4761-A65C-1D4E95109058}" dt="2022-03-13T15:57:46.618" v="1154" actId="20577"/>
          <ac:spMkLst>
            <pc:docMk/>
            <pc:sldMk cId="2088180380" sldId="472"/>
            <ac:spMk id="5" creationId="{03BBF3EE-5F4B-424D-AFD2-C951ABF894CF}"/>
          </ac:spMkLst>
        </pc:spChg>
        <pc:spChg chg="mod">
          <ac:chgData name="Premananda Indic" userId="8df63362-5d81-410c-ab6a-1b6fb842c75e" providerId="ADAL" clId="{CC8BC77F-975B-4761-A65C-1D4E95109058}" dt="2022-03-12T16:39:20.349" v="317"/>
          <ac:spMkLst>
            <pc:docMk/>
            <pc:sldMk cId="2088180380" sldId="472"/>
            <ac:spMk id="10" creationId="{A7E62709-8A8A-4424-8887-064D6DE50D2C}"/>
          </ac:spMkLst>
        </pc:spChg>
        <pc:spChg chg="mod">
          <ac:chgData name="Premananda Indic" userId="8df63362-5d81-410c-ab6a-1b6fb842c75e" providerId="ADAL" clId="{CC8BC77F-975B-4761-A65C-1D4E95109058}" dt="2022-03-12T16:39:20.349" v="317"/>
          <ac:spMkLst>
            <pc:docMk/>
            <pc:sldMk cId="2088180380" sldId="472"/>
            <ac:spMk id="12" creationId="{5BED6915-5A05-4E5C-9A92-4072F2D58E9F}"/>
          </ac:spMkLst>
        </pc:spChg>
        <pc:spChg chg="mod">
          <ac:chgData name="Premananda Indic" userId="8df63362-5d81-410c-ab6a-1b6fb842c75e" providerId="ADAL" clId="{CC8BC77F-975B-4761-A65C-1D4E95109058}" dt="2022-03-12T16:39:20.349" v="317"/>
          <ac:spMkLst>
            <pc:docMk/>
            <pc:sldMk cId="2088180380" sldId="472"/>
            <ac:spMk id="13" creationId="{5F3FDF96-2470-4E08-8BBA-654A884F6442}"/>
          </ac:spMkLst>
        </pc:spChg>
        <pc:grpChg chg="add mod">
          <ac:chgData name="Premananda Indic" userId="8df63362-5d81-410c-ab6a-1b6fb842c75e" providerId="ADAL" clId="{CC8BC77F-975B-4761-A65C-1D4E95109058}" dt="2022-03-12T16:39:20.349" v="317"/>
          <ac:grpSpMkLst>
            <pc:docMk/>
            <pc:sldMk cId="2088180380" sldId="472"/>
            <ac:grpSpMk id="6" creationId="{2DC2E59A-52E3-4E2E-9829-885DBB3B1D45}"/>
          </ac:grpSpMkLst>
        </pc:grpChg>
        <pc:grpChg chg="mod">
          <ac:chgData name="Premananda Indic" userId="8df63362-5d81-410c-ab6a-1b6fb842c75e" providerId="ADAL" clId="{CC8BC77F-975B-4761-A65C-1D4E95109058}" dt="2022-03-12T16:39:20.349" v="317"/>
          <ac:grpSpMkLst>
            <pc:docMk/>
            <pc:sldMk cId="2088180380" sldId="472"/>
            <ac:grpSpMk id="8" creationId="{56DDE343-532A-4D94-A610-036AFEED036D}"/>
          </ac:grpSpMkLst>
        </pc:grpChg>
        <pc:graphicFrameChg chg="mod">
          <ac:chgData name="Premananda Indic" userId="8df63362-5d81-410c-ab6a-1b6fb842c75e" providerId="ADAL" clId="{CC8BC77F-975B-4761-A65C-1D4E95109058}" dt="2022-03-12T16:39:20.349" v="317"/>
          <ac:graphicFrameMkLst>
            <pc:docMk/>
            <pc:sldMk cId="2088180380" sldId="472"/>
            <ac:graphicFrameMk id="7" creationId="{1AB4180D-B7CB-4BDF-AF0A-C0D581E807E3}"/>
          </ac:graphicFrameMkLst>
        </pc:graphicFrameChg>
        <pc:cxnChg chg="mod">
          <ac:chgData name="Premananda Indic" userId="8df63362-5d81-410c-ab6a-1b6fb842c75e" providerId="ADAL" clId="{CC8BC77F-975B-4761-A65C-1D4E95109058}" dt="2022-03-12T16:39:20.349" v="317"/>
          <ac:cxnSpMkLst>
            <pc:docMk/>
            <pc:sldMk cId="2088180380" sldId="472"/>
            <ac:cxnSpMk id="9" creationId="{13C97DE4-FF4B-4F23-8CED-B666223A0088}"/>
          </ac:cxnSpMkLst>
        </pc:cxnChg>
        <pc:cxnChg chg="mod">
          <ac:chgData name="Premananda Indic" userId="8df63362-5d81-410c-ab6a-1b6fb842c75e" providerId="ADAL" clId="{CC8BC77F-975B-4761-A65C-1D4E95109058}" dt="2022-03-12T16:39:20.349" v="317"/>
          <ac:cxnSpMkLst>
            <pc:docMk/>
            <pc:sldMk cId="2088180380" sldId="472"/>
            <ac:cxnSpMk id="11" creationId="{8B1DFC01-222E-4E67-827D-042C1EF17CF7}"/>
          </ac:cxnSpMkLst>
        </pc:cxnChg>
      </pc:sldChg>
      <pc:sldChg chg="modSp mod">
        <pc:chgData name="Premananda Indic" userId="8df63362-5d81-410c-ab6a-1b6fb842c75e" providerId="ADAL" clId="{CC8BC77F-975B-4761-A65C-1D4E95109058}" dt="2022-03-12T18:09:57.865" v="736" actId="20577"/>
        <pc:sldMkLst>
          <pc:docMk/>
          <pc:sldMk cId="4109101237" sldId="473"/>
        </pc:sldMkLst>
        <pc:spChg chg="mod">
          <ac:chgData name="Premananda Indic" userId="8df63362-5d81-410c-ab6a-1b6fb842c75e" providerId="ADAL" clId="{CC8BC77F-975B-4761-A65C-1D4E95109058}" dt="2022-03-12T18:09:57.865" v="736" actId="20577"/>
          <ac:spMkLst>
            <pc:docMk/>
            <pc:sldMk cId="4109101237" sldId="473"/>
            <ac:spMk id="5" creationId="{03BBF3EE-5F4B-424D-AFD2-C951ABF894CF}"/>
          </ac:spMkLst>
        </pc:spChg>
      </pc:sldChg>
      <pc:sldChg chg="modSp mod">
        <pc:chgData name="Premananda Indic" userId="8df63362-5d81-410c-ab6a-1b6fb842c75e" providerId="ADAL" clId="{CC8BC77F-975B-4761-A65C-1D4E95109058}" dt="2022-03-12T18:18:19.677" v="870" actId="20577"/>
        <pc:sldMkLst>
          <pc:docMk/>
          <pc:sldMk cId="1298362895" sldId="474"/>
        </pc:sldMkLst>
        <pc:spChg chg="mod">
          <ac:chgData name="Premananda Indic" userId="8df63362-5d81-410c-ab6a-1b6fb842c75e" providerId="ADAL" clId="{CC8BC77F-975B-4761-A65C-1D4E95109058}" dt="2022-03-12T18:12:24.934" v="783" actId="1076"/>
          <ac:spMkLst>
            <pc:docMk/>
            <pc:sldMk cId="1298362895" sldId="474"/>
            <ac:spMk id="2" creationId="{00000000-0000-0000-0000-000000000000}"/>
          </ac:spMkLst>
        </pc:spChg>
        <pc:spChg chg="mod">
          <ac:chgData name="Premananda Indic" userId="8df63362-5d81-410c-ab6a-1b6fb842c75e" providerId="ADAL" clId="{CC8BC77F-975B-4761-A65C-1D4E95109058}" dt="2022-03-12T18:12:30.216" v="784" actId="1076"/>
          <ac:spMkLst>
            <pc:docMk/>
            <pc:sldMk cId="1298362895" sldId="474"/>
            <ac:spMk id="3" creationId="{00000000-0000-0000-0000-000000000000}"/>
          </ac:spMkLst>
        </pc:spChg>
        <pc:spChg chg="mod">
          <ac:chgData name="Premananda Indic" userId="8df63362-5d81-410c-ab6a-1b6fb842c75e" providerId="ADAL" clId="{CC8BC77F-975B-4761-A65C-1D4E95109058}" dt="2022-03-12T18:18:19.677" v="870" actId="20577"/>
          <ac:spMkLst>
            <pc:docMk/>
            <pc:sldMk cId="1298362895" sldId="474"/>
            <ac:spMk id="5" creationId="{03BBF3EE-5F4B-424D-AFD2-C951ABF894CF}"/>
          </ac:spMkLst>
        </pc:spChg>
      </pc:sldChg>
      <pc:sldChg chg="addSp delSp modSp mod">
        <pc:chgData name="Premananda Indic" userId="8df63362-5d81-410c-ab6a-1b6fb842c75e" providerId="ADAL" clId="{CC8BC77F-975B-4761-A65C-1D4E95109058}" dt="2022-03-12T17:13:50.057" v="606" actId="14100"/>
        <pc:sldMkLst>
          <pc:docMk/>
          <pc:sldMk cId="1202544586" sldId="475"/>
        </pc:sldMkLst>
        <pc:spChg chg="mod">
          <ac:chgData name="Premananda Indic" userId="8df63362-5d81-410c-ab6a-1b6fb842c75e" providerId="ADAL" clId="{CC8BC77F-975B-4761-A65C-1D4E95109058}" dt="2022-03-12T17:09:27.427" v="565"/>
          <ac:spMkLst>
            <pc:docMk/>
            <pc:sldMk cId="1202544586" sldId="475"/>
            <ac:spMk id="2" creationId="{00000000-0000-0000-0000-000000000000}"/>
          </ac:spMkLst>
        </pc:spChg>
        <pc:spChg chg="del">
          <ac:chgData name="Premananda Indic" userId="8df63362-5d81-410c-ab6a-1b6fb842c75e" providerId="ADAL" clId="{CC8BC77F-975B-4761-A65C-1D4E95109058}" dt="2022-03-12T17:00:58.173" v="530" actId="478"/>
          <ac:spMkLst>
            <pc:docMk/>
            <pc:sldMk cId="1202544586" sldId="475"/>
            <ac:spMk id="3" creationId="{00000000-0000-0000-0000-000000000000}"/>
          </ac:spMkLst>
        </pc:spChg>
        <pc:spChg chg="mod">
          <ac:chgData name="Premananda Indic" userId="8df63362-5d81-410c-ab6a-1b6fb842c75e" providerId="ADAL" clId="{CC8BC77F-975B-4761-A65C-1D4E95109058}" dt="2022-03-12T16:59:58.726" v="529" actId="6549"/>
          <ac:spMkLst>
            <pc:docMk/>
            <pc:sldMk cId="1202544586" sldId="475"/>
            <ac:spMk id="5" creationId="{03BBF3EE-5F4B-424D-AFD2-C951ABF894CF}"/>
          </ac:spMkLst>
        </pc:spChg>
        <pc:spChg chg="del">
          <ac:chgData name="Premananda Indic" userId="8df63362-5d81-410c-ab6a-1b6fb842c75e" providerId="ADAL" clId="{CC8BC77F-975B-4761-A65C-1D4E95109058}" dt="2022-03-12T17:01:16.773" v="534" actId="478"/>
          <ac:spMkLst>
            <pc:docMk/>
            <pc:sldMk cId="1202544586" sldId="475"/>
            <ac:spMk id="7" creationId="{00000000-0000-0000-0000-000000000000}"/>
          </ac:spMkLst>
        </pc:spChg>
        <pc:spChg chg="del">
          <ac:chgData name="Premananda Indic" userId="8df63362-5d81-410c-ab6a-1b6fb842c75e" providerId="ADAL" clId="{CC8BC77F-975B-4761-A65C-1D4E95109058}" dt="2022-03-12T17:01:22.301" v="535" actId="478"/>
          <ac:spMkLst>
            <pc:docMk/>
            <pc:sldMk cId="1202544586" sldId="475"/>
            <ac:spMk id="8" creationId="{00000000-0000-0000-0000-000000000000}"/>
          </ac:spMkLst>
        </pc:spChg>
        <pc:spChg chg="del">
          <ac:chgData name="Premananda Indic" userId="8df63362-5d81-410c-ab6a-1b6fb842c75e" providerId="ADAL" clId="{CC8BC77F-975B-4761-A65C-1D4E95109058}" dt="2022-03-12T17:01:12.782" v="533" actId="478"/>
          <ac:spMkLst>
            <pc:docMk/>
            <pc:sldMk cId="1202544586" sldId="475"/>
            <ac:spMk id="9" creationId="{00000000-0000-0000-0000-000000000000}"/>
          </ac:spMkLst>
        </pc:spChg>
        <pc:spChg chg="mod">
          <ac:chgData name="Premananda Indic" userId="8df63362-5d81-410c-ab6a-1b6fb842c75e" providerId="ADAL" clId="{CC8BC77F-975B-4761-A65C-1D4E95109058}" dt="2022-03-12T17:03:52.257" v="539" actId="1076"/>
          <ac:spMkLst>
            <pc:docMk/>
            <pc:sldMk cId="1202544586" sldId="475"/>
            <ac:spMk id="10" creationId="{00000000-0000-0000-0000-000000000000}"/>
          </ac:spMkLst>
        </pc:spChg>
        <pc:spChg chg="add del">
          <ac:chgData name="Premananda Indic" userId="8df63362-5d81-410c-ab6a-1b6fb842c75e" providerId="ADAL" clId="{CC8BC77F-975B-4761-A65C-1D4E95109058}" dt="2022-03-12T17:02:46.062" v="537" actId="478"/>
          <ac:spMkLst>
            <pc:docMk/>
            <pc:sldMk cId="1202544586" sldId="475"/>
            <ac:spMk id="11" creationId="{1EB5846C-763D-4ADA-BA07-844F899407E8}"/>
          </ac:spMkLst>
        </pc:spChg>
        <pc:spChg chg="add mod">
          <ac:chgData name="Premananda Indic" userId="8df63362-5d81-410c-ab6a-1b6fb842c75e" providerId="ADAL" clId="{CC8BC77F-975B-4761-A65C-1D4E95109058}" dt="2022-03-12T17:06:03.661" v="550" actId="1076"/>
          <ac:spMkLst>
            <pc:docMk/>
            <pc:sldMk cId="1202544586" sldId="475"/>
            <ac:spMk id="19" creationId="{BD2D3C79-7A71-4DEA-9AB8-1368D26B5E6C}"/>
          </ac:spMkLst>
        </pc:spChg>
        <pc:spChg chg="add mod">
          <ac:chgData name="Premananda Indic" userId="8df63362-5d81-410c-ab6a-1b6fb842c75e" providerId="ADAL" clId="{CC8BC77F-975B-4761-A65C-1D4E95109058}" dt="2022-03-12T17:06:30.842" v="552"/>
          <ac:spMkLst>
            <pc:docMk/>
            <pc:sldMk cId="1202544586" sldId="475"/>
            <ac:spMk id="20" creationId="{D6AAD126-67EF-4C07-B8B6-A8EF27E5F7D8}"/>
          </ac:spMkLst>
        </pc:spChg>
        <pc:spChg chg="add mod">
          <ac:chgData name="Premananda Indic" userId="8df63362-5d81-410c-ab6a-1b6fb842c75e" providerId="ADAL" clId="{CC8BC77F-975B-4761-A65C-1D4E95109058}" dt="2022-03-12T17:13:50.057" v="606" actId="14100"/>
          <ac:spMkLst>
            <pc:docMk/>
            <pc:sldMk cId="1202544586" sldId="475"/>
            <ac:spMk id="21" creationId="{15A5E76A-D306-437C-8F72-EE2A8B1B8758}"/>
          </ac:spMkLst>
        </pc:spChg>
        <pc:picChg chg="del">
          <ac:chgData name="Premananda Indic" userId="8df63362-5d81-410c-ab6a-1b6fb842c75e" providerId="ADAL" clId="{CC8BC77F-975B-4761-A65C-1D4E95109058}" dt="2022-03-12T17:01:08.727" v="532" actId="478"/>
          <ac:picMkLst>
            <pc:docMk/>
            <pc:sldMk cId="1202544586" sldId="475"/>
            <ac:picMk id="6" creationId="{00000000-0000-0000-0000-000000000000}"/>
          </ac:picMkLst>
        </pc:picChg>
        <pc:inkChg chg="add">
          <ac:chgData name="Premananda Indic" userId="8df63362-5d81-410c-ab6a-1b6fb842c75e" providerId="ADAL" clId="{CC8BC77F-975B-4761-A65C-1D4E95109058}" dt="2022-03-12T17:03:44.932" v="538" actId="9405"/>
          <ac:inkMkLst>
            <pc:docMk/>
            <pc:sldMk cId="1202544586" sldId="475"/>
            <ac:inkMk id="12" creationId="{3EDEF19B-A2AA-4E4C-AD92-9AB26042C0BB}"/>
          </ac:inkMkLst>
        </pc:inkChg>
        <pc:cxnChg chg="add mod">
          <ac:chgData name="Premananda Indic" userId="8df63362-5d81-410c-ab6a-1b6fb842c75e" providerId="ADAL" clId="{CC8BC77F-975B-4761-A65C-1D4E95109058}" dt="2022-03-12T17:04:33.874" v="543" actId="208"/>
          <ac:cxnSpMkLst>
            <pc:docMk/>
            <pc:sldMk cId="1202544586" sldId="475"/>
            <ac:cxnSpMk id="14" creationId="{7CDECFF0-AE7D-41E3-9770-4BBFE417F954}"/>
          </ac:cxnSpMkLst>
        </pc:cxnChg>
        <pc:cxnChg chg="add mod">
          <ac:chgData name="Premananda Indic" userId="8df63362-5d81-410c-ab6a-1b6fb842c75e" providerId="ADAL" clId="{CC8BC77F-975B-4761-A65C-1D4E95109058}" dt="2022-03-12T17:05:10.916" v="547" actId="14100"/>
          <ac:cxnSpMkLst>
            <pc:docMk/>
            <pc:sldMk cId="1202544586" sldId="475"/>
            <ac:cxnSpMk id="16" creationId="{1AF68BBB-467F-43E5-BC73-BAC02AD09003}"/>
          </ac:cxnSpMkLst>
        </pc:cxnChg>
      </pc:sldChg>
      <pc:sldChg chg="ord">
        <pc:chgData name="Premananda Indic" userId="8df63362-5d81-410c-ab6a-1b6fb842c75e" providerId="ADAL" clId="{CC8BC77F-975B-4761-A65C-1D4E95109058}" dt="2022-03-12T16:26:22.827" v="108"/>
        <pc:sldMkLst>
          <pc:docMk/>
          <pc:sldMk cId="267645940" sldId="480"/>
        </pc:sldMkLst>
      </pc:sldChg>
      <pc:sldChg chg="del ord">
        <pc:chgData name="Premananda Indic" userId="8df63362-5d81-410c-ab6a-1b6fb842c75e" providerId="ADAL" clId="{CC8BC77F-975B-4761-A65C-1D4E95109058}" dt="2022-03-12T16:28:53.280" v="236" actId="47"/>
        <pc:sldMkLst>
          <pc:docMk/>
          <pc:sldMk cId="3084363543" sldId="481"/>
        </pc:sldMkLst>
      </pc:sldChg>
      <pc:sldChg chg="del">
        <pc:chgData name="Premananda Indic" userId="8df63362-5d81-410c-ab6a-1b6fb842c75e" providerId="ADAL" clId="{CC8BC77F-975B-4761-A65C-1D4E95109058}" dt="2022-03-12T16:41:13.391" v="325" actId="47"/>
        <pc:sldMkLst>
          <pc:docMk/>
          <pc:sldMk cId="1366277559" sldId="482"/>
        </pc:sldMkLst>
      </pc:sldChg>
      <pc:sldChg chg="del">
        <pc:chgData name="Premananda Indic" userId="8df63362-5d81-410c-ab6a-1b6fb842c75e" providerId="ADAL" clId="{CC8BC77F-975B-4761-A65C-1D4E95109058}" dt="2022-03-12T17:16:49.293" v="617" actId="47"/>
        <pc:sldMkLst>
          <pc:docMk/>
          <pc:sldMk cId="3211221576" sldId="483"/>
        </pc:sldMkLst>
      </pc:sldChg>
      <pc:sldChg chg="modSp add mod">
        <pc:chgData name="Premananda Indic" userId="8df63362-5d81-410c-ab6a-1b6fb842c75e" providerId="ADAL" clId="{CC8BC77F-975B-4761-A65C-1D4E95109058}" dt="2022-03-12T16:36:05.743" v="305" actId="6549"/>
        <pc:sldMkLst>
          <pc:docMk/>
          <pc:sldMk cId="1614736189" sldId="501"/>
        </pc:sldMkLst>
        <pc:spChg chg="mod">
          <ac:chgData name="Premananda Indic" userId="8df63362-5d81-410c-ab6a-1b6fb842c75e" providerId="ADAL" clId="{CC8BC77F-975B-4761-A65C-1D4E95109058}" dt="2022-03-12T16:36:05.743" v="305" actId="6549"/>
          <ac:spMkLst>
            <pc:docMk/>
            <pc:sldMk cId="1614736189" sldId="501"/>
            <ac:spMk id="5" creationId="{03BBF3EE-5F4B-424D-AFD2-C951ABF894CF}"/>
          </ac:spMkLst>
        </pc:spChg>
      </pc:sldChg>
      <pc:sldChg chg="modSp add mod">
        <pc:chgData name="Premananda Indic" userId="8df63362-5d81-410c-ab6a-1b6fb842c75e" providerId="ADAL" clId="{CC8BC77F-975B-4761-A65C-1D4E95109058}" dt="2022-03-12T16:36:29.178" v="315" actId="20577"/>
        <pc:sldMkLst>
          <pc:docMk/>
          <pc:sldMk cId="211975632" sldId="502"/>
        </pc:sldMkLst>
        <pc:spChg chg="mod">
          <ac:chgData name="Premananda Indic" userId="8df63362-5d81-410c-ab6a-1b6fb842c75e" providerId="ADAL" clId="{CC8BC77F-975B-4761-A65C-1D4E95109058}" dt="2022-03-12T16:36:29.178" v="315" actId="20577"/>
          <ac:spMkLst>
            <pc:docMk/>
            <pc:sldMk cId="211975632" sldId="502"/>
            <ac:spMk id="5" creationId="{03BBF3EE-5F4B-424D-AFD2-C951ABF894CF}"/>
          </ac:spMkLst>
        </pc:spChg>
      </pc:sldChg>
      <pc:sldChg chg="modSp add mod ord">
        <pc:chgData name="Premananda Indic" userId="8df63362-5d81-410c-ab6a-1b6fb842c75e" providerId="ADAL" clId="{CC8BC77F-975B-4761-A65C-1D4E95109058}" dt="2022-03-12T16:36:39.102" v="316" actId="6549"/>
        <pc:sldMkLst>
          <pc:docMk/>
          <pc:sldMk cId="2064899411" sldId="503"/>
        </pc:sldMkLst>
        <pc:spChg chg="mod">
          <ac:chgData name="Premananda Indic" userId="8df63362-5d81-410c-ab6a-1b6fb842c75e" providerId="ADAL" clId="{CC8BC77F-975B-4761-A65C-1D4E95109058}" dt="2022-03-12T16:36:39.102" v="316" actId="6549"/>
          <ac:spMkLst>
            <pc:docMk/>
            <pc:sldMk cId="2064899411" sldId="503"/>
            <ac:spMk id="5" creationId="{03BBF3EE-5F4B-424D-AFD2-C951ABF894CF}"/>
          </ac:spMkLst>
        </pc:spChg>
      </pc:sldChg>
      <pc:sldChg chg="addSp modSp add mod">
        <pc:chgData name="Premananda Indic" userId="8df63362-5d81-410c-ab6a-1b6fb842c75e" providerId="ADAL" clId="{CC8BC77F-975B-4761-A65C-1D4E95109058}" dt="2022-03-12T17:16:16.850" v="616" actId="255"/>
        <pc:sldMkLst>
          <pc:docMk/>
          <pc:sldMk cId="1193332694" sldId="504"/>
        </pc:sldMkLst>
        <pc:spChg chg="mod">
          <ac:chgData name="Premananda Indic" userId="8df63362-5d81-410c-ab6a-1b6fb842c75e" providerId="ADAL" clId="{CC8BC77F-975B-4761-A65C-1D4E95109058}" dt="2022-03-12T17:16:16.850" v="616" actId="255"/>
          <ac:spMkLst>
            <pc:docMk/>
            <pc:sldMk cId="1193332694" sldId="504"/>
            <ac:spMk id="5" creationId="{03BBF3EE-5F4B-424D-AFD2-C951ABF894CF}"/>
          </ac:spMkLst>
        </pc:spChg>
        <pc:spChg chg="add mod">
          <ac:chgData name="Premananda Indic" userId="8df63362-5d81-410c-ab6a-1b6fb842c75e" providerId="ADAL" clId="{CC8BC77F-975B-4761-A65C-1D4E95109058}" dt="2022-03-12T17:15:12.456" v="612" actId="1076"/>
          <ac:spMkLst>
            <pc:docMk/>
            <pc:sldMk cId="1193332694" sldId="504"/>
            <ac:spMk id="12" creationId="{FA15E137-C1C5-46D0-AB72-74E60D67EEC6}"/>
          </ac:spMkLst>
        </pc:spChg>
        <pc:spChg chg="add mod">
          <ac:chgData name="Premananda Indic" userId="8df63362-5d81-410c-ab6a-1b6fb842c75e" providerId="ADAL" clId="{CC8BC77F-975B-4761-A65C-1D4E95109058}" dt="2022-03-12T17:15:42.987" v="614" actId="1076"/>
          <ac:spMkLst>
            <pc:docMk/>
            <pc:sldMk cId="1193332694" sldId="504"/>
            <ac:spMk id="14" creationId="{6505A164-8902-4A00-996B-93A005051758}"/>
          </ac:spMkLst>
        </pc:spChg>
      </pc:sldChg>
      <pc:sldChg chg="delSp modSp add mod">
        <pc:chgData name="Premananda Indic" userId="8df63362-5d81-410c-ab6a-1b6fb842c75e" providerId="ADAL" clId="{CC8BC77F-975B-4761-A65C-1D4E95109058}" dt="2022-03-12T17:27:55.153" v="688" actId="20577"/>
        <pc:sldMkLst>
          <pc:docMk/>
          <pc:sldMk cId="4157487394" sldId="505"/>
        </pc:sldMkLst>
        <pc:spChg chg="del">
          <ac:chgData name="Premananda Indic" userId="8df63362-5d81-410c-ab6a-1b6fb842c75e" providerId="ADAL" clId="{CC8BC77F-975B-4761-A65C-1D4E95109058}" dt="2022-03-12T17:26:36.687" v="670" actId="478"/>
          <ac:spMkLst>
            <pc:docMk/>
            <pc:sldMk cId="4157487394" sldId="505"/>
            <ac:spMk id="2" creationId="{00000000-0000-0000-0000-000000000000}"/>
          </ac:spMkLst>
        </pc:spChg>
        <pc:spChg chg="del">
          <ac:chgData name="Premananda Indic" userId="8df63362-5d81-410c-ab6a-1b6fb842c75e" providerId="ADAL" clId="{CC8BC77F-975B-4761-A65C-1D4E95109058}" dt="2022-03-12T17:26:42.430" v="671" actId="478"/>
          <ac:spMkLst>
            <pc:docMk/>
            <pc:sldMk cId="4157487394" sldId="505"/>
            <ac:spMk id="3" creationId="{00000000-0000-0000-0000-000000000000}"/>
          </ac:spMkLst>
        </pc:spChg>
        <pc:spChg chg="mod">
          <ac:chgData name="Premananda Indic" userId="8df63362-5d81-410c-ab6a-1b6fb842c75e" providerId="ADAL" clId="{CC8BC77F-975B-4761-A65C-1D4E95109058}" dt="2022-03-12T17:27:55.153" v="688" actId="20577"/>
          <ac:spMkLst>
            <pc:docMk/>
            <pc:sldMk cId="4157487394" sldId="505"/>
            <ac:spMk id="5" creationId="{03BBF3EE-5F4B-424D-AFD2-C951ABF894CF}"/>
          </ac:spMkLst>
        </pc:spChg>
        <pc:spChg chg="mod">
          <ac:chgData name="Premananda Indic" userId="8df63362-5d81-410c-ab6a-1b6fb842c75e" providerId="ADAL" clId="{CC8BC77F-975B-4761-A65C-1D4E95109058}" dt="2022-03-12T17:24:52.085" v="667" actId="20577"/>
          <ac:spMkLst>
            <pc:docMk/>
            <pc:sldMk cId="4157487394" sldId="505"/>
            <ac:spMk id="12" creationId="{FA15E137-C1C5-46D0-AB72-74E60D67EEC6}"/>
          </ac:spMkLst>
        </pc:spChg>
        <pc:spChg chg="del">
          <ac:chgData name="Premananda Indic" userId="8df63362-5d81-410c-ab6a-1b6fb842c75e" providerId="ADAL" clId="{CC8BC77F-975B-4761-A65C-1D4E95109058}" dt="2022-03-12T17:26:33.130" v="669" actId="478"/>
          <ac:spMkLst>
            <pc:docMk/>
            <pc:sldMk cId="4157487394" sldId="505"/>
            <ac:spMk id="14" creationId="{6505A164-8902-4A00-996B-93A005051758}"/>
          </ac:spMkLst>
        </pc:spChg>
      </pc:sldChg>
      <pc:sldChg chg="modSp add mod">
        <pc:chgData name="Premananda Indic" userId="8df63362-5d81-410c-ab6a-1b6fb842c75e" providerId="ADAL" clId="{CC8BC77F-975B-4761-A65C-1D4E95109058}" dt="2022-03-17T23:14:24.368" v="1187" actId="20577"/>
        <pc:sldMkLst>
          <pc:docMk/>
          <pc:sldMk cId="4203064632" sldId="506"/>
        </pc:sldMkLst>
        <pc:spChg chg="mod">
          <ac:chgData name="Premananda Indic" userId="8df63362-5d81-410c-ab6a-1b6fb842c75e" providerId="ADAL" clId="{CC8BC77F-975B-4761-A65C-1D4E95109058}" dt="2022-03-17T23:14:24.368" v="1187" actId="20577"/>
          <ac:spMkLst>
            <pc:docMk/>
            <pc:sldMk cId="4203064632" sldId="506"/>
            <ac:spMk id="2" creationId="{104FC5FA-A156-4D44-960F-CC2E713935A7}"/>
          </ac:spMkLst>
        </pc:spChg>
        <pc:spChg chg="mod">
          <ac:chgData name="Premananda Indic" userId="8df63362-5d81-410c-ab6a-1b6fb842c75e" providerId="ADAL" clId="{CC8BC77F-975B-4761-A65C-1D4E95109058}" dt="2022-03-13T15:57:55.305" v="1164" actId="20577"/>
          <ac:spMkLst>
            <pc:docMk/>
            <pc:sldMk cId="4203064632" sldId="506"/>
            <ac:spMk id="5" creationId="{03BBF3EE-5F4B-424D-AFD2-C951ABF894CF}"/>
          </ac:spMkLst>
        </pc:spChg>
      </pc:sldChg>
      <pc:sldChg chg="modSp add mod ord">
        <pc:chgData name="Premananda Indic" userId="8df63362-5d81-410c-ab6a-1b6fb842c75e" providerId="ADAL" clId="{CC8BC77F-975B-4761-A65C-1D4E95109058}" dt="2022-03-13T15:58:15.612" v="1174" actId="20577"/>
        <pc:sldMkLst>
          <pc:docMk/>
          <pc:sldMk cId="603308471" sldId="507"/>
        </pc:sldMkLst>
        <pc:spChg chg="mod">
          <ac:chgData name="Premananda Indic" userId="8df63362-5d81-410c-ab6a-1b6fb842c75e" providerId="ADAL" clId="{CC8BC77F-975B-4761-A65C-1D4E95109058}" dt="2022-03-13T15:58:15.612" v="1174" actId="20577"/>
          <ac:spMkLst>
            <pc:docMk/>
            <pc:sldMk cId="603308471" sldId="507"/>
            <ac:spMk id="5" creationId="{03BBF3EE-5F4B-424D-AFD2-C951ABF894CF}"/>
          </ac:spMkLst>
        </pc:spChg>
      </pc:sldChg>
      <pc:sldChg chg="modSp del mod">
        <pc:chgData name="Premananda Indic" userId="8df63362-5d81-410c-ab6a-1b6fb842c75e" providerId="ADAL" clId="{CC8BC77F-975B-4761-A65C-1D4E95109058}" dt="2022-03-12T18:12:58.098" v="785" actId="47"/>
        <pc:sldMkLst>
          <pc:docMk/>
          <pc:sldMk cId="3899914661" sldId="508"/>
        </pc:sldMkLst>
        <pc:spChg chg="mod">
          <ac:chgData name="Premananda Indic" userId="8df63362-5d81-410c-ab6a-1b6fb842c75e" providerId="ADAL" clId="{CC8BC77F-975B-4761-A65C-1D4E95109058}" dt="2022-03-12T17:51:47.816" v="722" actId="20577"/>
          <ac:spMkLst>
            <pc:docMk/>
            <pc:sldMk cId="3899914661" sldId="508"/>
            <ac:spMk id="5" creationId="{03BBF3EE-5F4B-424D-AFD2-C951ABF894CF}"/>
          </ac:spMkLst>
        </pc:spChg>
      </pc:sldChg>
      <pc:sldChg chg="modSp mod">
        <pc:chgData name="Premananda Indic" userId="8df63362-5d81-410c-ab6a-1b6fb842c75e" providerId="ADAL" clId="{CC8BC77F-975B-4761-A65C-1D4E95109058}" dt="2022-03-12T18:14:32.284" v="830" actId="20577"/>
        <pc:sldMkLst>
          <pc:docMk/>
          <pc:sldMk cId="4254757080" sldId="508"/>
        </pc:sldMkLst>
        <pc:spChg chg="mod">
          <ac:chgData name="Premananda Indic" userId="8df63362-5d81-410c-ab6a-1b6fb842c75e" providerId="ADAL" clId="{CC8BC77F-975B-4761-A65C-1D4E95109058}" dt="2022-03-12T18:14:32.284" v="830" actId="20577"/>
          <ac:spMkLst>
            <pc:docMk/>
            <pc:sldMk cId="4254757080" sldId="508"/>
            <ac:spMk id="5" creationId="{03BBF3EE-5F4B-424D-AFD2-C951ABF894CF}"/>
          </ac:spMkLst>
        </pc:spChg>
      </pc:sldChg>
      <pc:sldChg chg="modSp del mod">
        <pc:chgData name="Premananda Indic" userId="8df63362-5d81-410c-ab6a-1b6fb842c75e" providerId="ADAL" clId="{CC8BC77F-975B-4761-A65C-1D4E95109058}" dt="2022-03-12T18:19:03.137" v="871" actId="47"/>
        <pc:sldMkLst>
          <pc:docMk/>
          <pc:sldMk cId="1423695208" sldId="509"/>
        </pc:sldMkLst>
        <pc:spChg chg="mod">
          <ac:chgData name="Premananda Indic" userId="8df63362-5d81-410c-ab6a-1b6fb842c75e" providerId="ADAL" clId="{CC8BC77F-975B-4761-A65C-1D4E95109058}" dt="2022-03-12T18:15:26.771" v="836" actId="20577"/>
          <ac:spMkLst>
            <pc:docMk/>
            <pc:sldMk cId="1423695208" sldId="509"/>
            <ac:spMk id="5" creationId="{03BBF3EE-5F4B-424D-AFD2-C951ABF894CF}"/>
          </ac:spMkLst>
        </pc:spChg>
      </pc:sldChg>
      <pc:sldChg chg="modSp mod">
        <pc:chgData name="Premananda Indic" userId="8df63362-5d81-410c-ab6a-1b6fb842c75e" providerId="ADAL" clId="{CC8BC77F-975B-4761-A65C-1D4E95109058}" dt="2022-03-12T18:24:19.777" v="919" actId="20577"/>
        <pc:sldMkLst>
          <pc:docMk/>
          <pc:sldMk cId="4009724802" sldId="510"/>
        </pc:sldMkLst>
        <pc:spChg chg="mod">
          <ac:chgData name="Premananda Indic" userId="8df63362-5d81-410c-ab6a-1b6fb842c75e" providerId="ADAL" clId="{CC8BC77F-975B-4761-A65C-1D4E95109058}" dt="2022-03-12T18:24:19.777" v="919" actId="20577"/>
          <ac:spMkLst>
            <pc:docMk/>
            <pc:sldMk cId="4009724802" sldId="510"/>
            <ac:spMk id="5" creationId="{03BBF3EE-5F4B-424D-AFD2-C951ABF894CF}"/>
          </ac:spMkLst>
        </pc:spChg>
      </pc:sldChg>
      <pc:sldChg chg="addSp delSp modSp mod">
        <pc:chgData name="Premananda Indic" userId="8df63362-5d81-410c-ab6a-1b6fb842c75e" providerId="ADAL" clId="{CC8BC77F-975B-4761-A65C-1D4E95109058}" dt="2022-03-13T15:59:37.887" v="1182"/>
        <pc:sldMkLst>
          <pc:docMk/>
          <pc:sldMk cId="3985025663" sldId="511"/>
        </pc:sldMkLst>
        <pc:spChg chg="del">
          <ac:chgData name="Premananda Indic" userId="8df63362-5d81-410c-ab6a-1b6fb842c75e" providerId="ADAL" clId="{CC8BC77F-975B-4761-A65C-1D4E95109058}" dt="2022-03-13T15:24:14.816" v="981" actId="478"/>
          <ac:spMkLst>
            <pc:docMk/>
            <pc:sldMk cId="3985025663" sldId="511"/>
            <ac:spMk id="2" creationId="{00000000-0000-0000-0000-000000000000}"/>
          </ac:spMkLst>
        </pc:spChg>
        <pc:spChg chg="del">
          <ac:chgData name="Premananda Indic" userId="8df63362-5d81-410c-ab6a-1b6fb842c75e" providerId="ADAL" clId="{CC8BC77F-975B-4761-A65C-1D4E95109058}" dt="2022-03-13T15:24:10.824" v="980" actId="478"/>
          <ac:spMkLst>
            <pc:docMk/>
            <pc:sldMk cId="3985025663" sldId="511"/>
            <ac:spMk id="3" creationId="{00000000-0000-0000-0000-000000000000}"/>
          </ac:spMkLst>
        </pc:spChg>
        <pc:spChg chg="mod">
          <ac:chgData name="Premananda Indic" userId="8df63362-5d81-410c-ab6a-1b6fb842c75e" providerId="ADAL" clId="{CC8BC77F-975B-4761-A65C-1D4E95109058}" dt="2022-03-13T15:45:08.637" v="1054" actId="20577"/>
          <ac:spMkLst>
            <pc:docMk/>
            <pc:sldMk cId="3985025663" sldId="511"/>
            <ac:spMk id="5" creationId="{03BBF3EE-5F4B-424D-AFD2-C951ABF894CF}"/>
          </ac:spMkLst>
        </pc:spChg>
        <pc:spChg chg="add del mod">
          <ac:chgData name="Premananda Indic" userId="8df63362-5d81-410c-ab6a-1b6fb842c75e" providerId="ADAL" clId="{CC8BC77F-975B-4761-A65C-1D4E95109058}" dt="2022-03-13T15:32:54.656" v="1010" actId="478"/>
          <ac:spMkLst>
            <pc:docMk/>
            <pc:sldMk cId="3985025663" sldId="511"/>
            <ac:spMk id="6" creationId="{26E71A01-9056-4BE0-958C-47C7B3CAFA20}"/>
          </ac:spMkLst>
        </pc:spChg>
        <pc:spChg chg="add mod">
          <ac:chgData name="Premananda Indic" userId="8df63362-5d81-410c-ab6a-1b6fb842c75e" providerId="ADAL" clId="{CC8BC77F-975B-4761-A65C-1D4E95109058}" dt="2022-03-13T15:59:37.887" v="1182"/>
          <ac:spMkLst>
            <pc:docMk/>
            <pc:sldMk cId="3985025663" sldId="511"/>
            <ac:spMk id="8" creationId="{43C3C983-14F8-4A43-A7C8-31B118931C92}"/>
          </ac:spMkLst>
        </pc:spChg>
        <pc:picChg chg="add mod">
          <ac:chgData name="Premananda Indic" userId="8df63362-5d81-410c-ab6a-1b6fb842c75e" providerId="ADAL" clId="{CC8BC77F-975B-4761-A65C-1D4E95109058}" dt="2022-03-13T15:56:36.663" v="1144" actId="1076"/>
          <ac:picMkLst>
            <pc:docMk/>
            <pc:sldMk cId="3985025663" sldId="511"/>
            <ac:picMk id="10" creationId="{CC315C17-DE90-4B1D-B57C-BE9E4E855825}"/>
          </ac:picMkLst>
        </pc:picChg>
      </pc:sldChg>
      <pc:sldChg chg="delSp modSp mod">
        <pc:chgData name="Premananda Indic" userId="8df63362-5d81-410c-ab6a-1b6fb842c75e" providerId="ADAL" clId="{CC8BC77F-975B-4761-A65C-1D4E95109058}" dt="2022-03-17T23:16:25.360" v="1188" actId="1076"/>
        <pc:sldMkLst>
          <pc:docMk/>
          <pc:sldMk cId="3815494384" sldId="516"/>
        </pc:sldMkLst>
        <pc:graphicFrameChg chg="mod">
          <ac:chgData name="Premananda Indic" userId="8df63362-5d81-410c-ab6a-1b6fb842c75e" providerId="ADAL" clId="{CC8BC77F-975B-4761-A65C-1D4E95109058}" dt="2022-03-17T23:16:25.360" v="1188" actId="1076"/>
          <ac:graphicFrameMkLst>
            <pc:docMk/>
            <pc:sldMk cId="3815494384" sldId="516"/>
            <ac:graphicFrameMk id="7" creationId="{74346142-554B-4B9B-8DFD-4CBCF16A8B7C}"/>
          </ac:graphicFrameMkLst>
        </pc:graphicFrameChg>
        <pc:graphicFrameChg chg="del">
          <ac:chgData name="Premananda Indic" userId="8df63362-5d81-410c-ab6a-1b6fb842c75e" providerId="ADAL" clId="{CC8BC77F-975B-4761-A65C-1D4E95109058}" dt="2022-03-17T16:50:09.644" v="1183" actId="478"/>
          <ac:graphicFrameMkLst>
            <pc:docMk/>
            <pc:sldMk cId="3815494384" sldId="516"/>
            <ac:graphicFrameMk id="8" creationId="{57529A0D-354D-4208-992E-FA0E9E195B05}"/>
          </ac:graphicFrameMkLst>
        </pc:graphicFrameChg>
      </pc:sldChg>
      <pc:sldChg chg="addSp modSp mod">
        <pc:chgData name="Premananda Indic" userId="8df63362-5d81-410c-ab6a-1b6fb842c75e" providerId="ADAL" clId="{CC8BC77F-975B-4761-A65C-1D4E95109058}" dt="2022-03-17T23:21:40.520" v="1225" actId="20577"/>
        <pc:sldMkLst>
          <pc:docMk/>
          <pc:sldMk cId="2436941021" sldId="519"/>
        </pc:sldMkLst>
        <pc:spChg chg="add mod">
          <ac:chgData name="Premananda Indic" userId="8df63362-5d81-410c-ab6a-1b6fb842c75e" providerId="ADAL" clId="{CC8BC77F-975B-4761-A65C-1D4E95109058}" dt="2022-03-17T23:20:12.302" v="1209" actId="1076"/>
          <ac:spMkLst>
            <pc:docMk/>
            <pc:sldMk cId="2436941021" sldId="519"/>
            <ac:spMk id="2" creationId="{1AD38606-FF75-46A6-9639-B374307EA28E}"/>
          </ac:spMkLst>
        </pc:spChg>
        <pc:spChg chg="add mod">
          <ac:chgData name="Premananda Indic" userId="8df63362-5d81-410c-ab6a-1b6fb842c75e" providerId="ADAL" clId="{CC8BC77F-975B-4761-A65C-1D4E95109058}" dt="2022-03-17T23:19:06.776" v="1196" actId="1076"/>
          <ac:spMkLst>
            <pc:docMk/>
            <pc:sldMk cId="2436941021" sldId="519"/>
            <ac:spMk id="7" creationId="{F2CF0486-82D5-499A-ADED-7B9BD9488966}"/>
          </ac:spMkLst>
        </pc:spChg>
        <pc:spChg chg="add mod">
          <ac:chgData name="Premananda Indic" userId="8df63362-5d81-410c-ab6a-1b6fb842c75e" providerId="ADAL" clId="{CC8BC77F-975B-4761-A65C-1D4E95109058}" dt="2022-03-17T23:21:40.520" v="1225" actId="20577"/>
          <ac:spMkLst>
            <pc:docMk/>
            <pc:sldMk cId="2436941021" sldId="519"/>
            <ac:spMk id="9" creationId="{FBFDB380-FFC9-44E7-B874-7838F5402A47}"/>
          </ac:spMkLst>
        </pc:spChg>
        <pc:picChg chg="add mod">
          <ac:chgData name="Premananda Indic" userId="8df63362-5d81-410c-ab6a-1b6fb842c75e" providerId="ADAL" clId="{CC8BC77F-975B-4761-A65C-1D4E95109058}" dt="2022-03-17T23:18:38.650" v="1192" actId="1076"/>
          <ac:picMkLst>
            <pc:docMk/>
            <pc:sldMk cId="2436941021" sldId="519"/>
            <ac:picMk id="6" creationId="{F4E0B7F9-418C-4DA6-8EDA-2C0EFB7A25A0}"/>
          </ac:picMkLst>
        </pc:picChg>
        <pc:cxnChg chg="add mod">
          <ac:chgData name="Premananda Indic" userId="8df63362-5d81-410c-ab6a-1b6fb842c75e" providerId="ADAL" clId="{CC8BC77F-975B-4761-A65C-1D4E95109058}" dt="2022-03-17T23:20:04.524" v="1208" actId="13822"/>
          <ac:cxnSpMkLst>
            <pc:docMk/>
            <pc:sldMk cId="2436941021" sldId="519"/>
            <ac:cxnSpMk id="8" creationId="{CAA02D0F-4A12-4323-ADDE-FE9D83353521}"/>
          </ac:cxnSpMkLst>
        </pc:cxnChg>
      </pc:sldChg>
      <pc:sldChg chg="modSp mod">
        <pc:chgData name="Premananda Indic" userId="8df63362-5d81-410c-ab6a-1b6fb842c75e" providerId="ADAL" clId="{CC8BC77F-975B-4761-A65C-1D4E95109058}" dt="2022-03-17T23:26:17.596" v="1616" actId="20577"/>
        <pc:sldMkLst>
          <pc:docMk/>
          <pc:sldMk cId="786929069" sldId="520"/>
        </pc:sldMkLst>
        <pc:spChg chg="mod">
          <ac:chgData name="Premananda Indic" userId="8df63362-5d81-410c-ab6a-1b6fb842c75e" providerId="ADAL" clId="{CC8BC77F-975B-4761-A65C-1D4E95109058}" dt="2022-03-17T23:23:00.226" v="1242" actId="6549"/>
          <ac:spMkLst>
            <pc:docMk/>
            <pc:sldMk cId="786929069" sldId="520"/>
            <ac:spMk id="4" creationId="{64882057-D6D3-4EF3-8C3B-6200CB35023D}"/>
          </ac:spMkLst>
        </pc:spChg>
        <pc:spChg chg="mod">
          <ac:chgData name="Premananda Indic" userId="8df63362-5d81-410c-ab6a-1b6fb842c75e" providerId="ADAL" clId="{CC8BC77F-975B-4761-A65C-1D4E95109058}" dt="2022-03-17T23:26:17.596" v="1616" actId="20577"/>
          <ac:spMkLst>
            <pc:docMk/>
            <pc:sldMk cId="786929069" sldId="520"/>
            <ac:spMk id="5" creationId="{03BBF3EE-5F4B-424D-AFD2-C951ABF894CF}"/>
          </ac:spMkLst>
        </pc:spChg>
      </pc:sldChg>
    </pc:docChg>
  </pc:docChgLst>
  <pc:docChgLst>
    <pc:chgData name="Premananda Indic" userId="8df63362-5d81-410c-ab6a-1b6fb842c75e" providerId="ADAL" clId="{2B60AA84-A017-4BBF-9CE2-FBD1B638B550}"/>
    <pc:docChg chg="undo custSel mod addSld delSld modSld sldOrd">
      <pc:chgData name="Premananda Indic" userId="8df63362-5d81-410c-ab6a-1b6fb842c75e" providerId="ADAL" clId="{2B60AA84-A017-4BBF-9CE2-FBD1B638B550}" dt="2022-01-27T18:01:13.298" v="855" actId="207"/>
      <pc:docMkLst>
        <pc:docMk/>
      </pc:docMkLst>
      <pc:sldChg chg="modSp mod">
        <pc:chgData name="Premananda Indic" userId="8df63362-5d81-410c-ab6a-1b6fb842c75e" providerId="ADAL" clId="{2B60AA84-A017-4BBF-9CE2-FBD1B638B550}" dt="2022-01-16T16:06:41.441" v="31" actId="20577"/>
        <pc:sldMkLst>
          <pc:docMk/>
          <pc:sldMk cId="688130856" sldId="256"/>
        </pc:sldMkLst>
        <pc:spChg chg="mod">
          <ac:chgData name="Premananda Indic" userId="8df63362-5d81-410c-ab6a-1b6fb842c75e" providerId="ADAL" clId="{2B60AA84-A017-4BBF-9CE2-FBD1B638B550}" dt="2022-01-16T16:06:41.441" v="31" actId="20577"/>
          <ac:spMkLst>
            <pc:docMk/>
            <pc:sldMk cId="688130856" sldId="256"/>
            <ac:spMk id="9" creationId="{28F683AC-5857-4366-AF38-7A947D87DFD9}"/>
          </ac:spMkLst>
        </pc:spChg>
      </pc:sldChg>
      <pc:sldChg chg="del">
        <pc:chgData name="Premananda Indic" userId="8df63362-5d81-410c-ab6a-1b6fb842c75e" providerId="ADAL" clId="{2B60AA84-A017-4BBF-9CE2-FBD1B638B550}" dt="2022-01-16T16:48:44.764" v="446" actId="47"/>
        <pc:sldMkLst>
          <pc:docMk/>
          <pc:sldMk cId="1348593166" sldId="258"/>
        </pc:sldMkLst>
      </pc:sldChg>
      <pc:sldChg chg="del">
        <pc:chgData name="Premananda Indic" userId="8df63362-5d81-410c-ab6a-1b6fb842c75e" providerId="ADAL" clId="{2B60AA84-A017-4BBF-9CE2-FBD1B638B550}" dt="2022-01-16T16:49:43.600" v="456" actId="47"/>
        <pc:sldMkLst>
          <pc:docMk/>
          <pc:sldMk cId="4221672982" sldId="316"/>
        </pc:sldMkLst>
      </pc:sldChg>
      <pc:sldChg chg="del">
        <pc:chgData name="Premananda Indic" userId="8df63362-5d81-410c-ab6a-1b6fb842c75e" providerId="ADAL" clId="{2B60AA84-A017-4BBF-9CE2-FBD1B638B550}" dt="2022-01-16T16:07:51.246" v="54" actId="47"/>
        <pc:sldMkLst>
          <pc:docMk/>
          <pc:sldMk cId="3217524141" sldId="338"/>
        </pc:sldMkLst>
      </pc:sldChg>
      <pc:sldChg chg="del">
        <pc:chgData name="Premananda Indic" userId="8df63362-5d81-410c-ab6a-1b6fb842c75e" providerId="ADAL" clId="{2B60AA84-A017-4BBF-9CE2-FBD1B638B550}" dt="2022-01-16T16:52:14.980" v="480" actId="47"/>
        <pc:sldMkLst>
          <pc:docMk/>
          <pc:sldMk cId="1893197085" sldId="345"/>
        </pc:sldMkLst>
      </pc:sldChg>
      <pc:sldChg chg="del">
        <pc:chgData name="Premananda Indic" userId="8df63362-5d81-410c-ab6a-1b6fb842c75e" providerId="ADAL" clId="{2B60AA84-A017-4BBF-9CE2-FBD1B638B550}" dt="2022-01-16T16:55:07.845" v="517" actId="47"/>
        <pc:sldMkLst>
          <pc:docMk/>
          <pc:sldMk cId="503175094" sldId="363"/>
        </pc:sldMkLst>
      </pc:sldChg>
      <pc:sldChg chg="del">
        <pc:chgData name="Premananda Indic" userId="8df63362-5d81-410c-ab6a-1b6fb842c75e" providerId="ADAL" clId="{2B60AA84-A017-4BBF-9CE2-FBD1B638B550}" dt="2022-01-16T16:08:30.830" v="71" actId="47"/>
        <pc:sldMkLst>
          <pc:docMk/>
          <pc:sldMk cId="3211749138" sldId="365"/>
        </pc:sldMkLst>
      </pc:sldChg>
      <pc:sldChg chg="modSp modAnim">
        <pc:chgData name="Premananda Indic" userId="8df63362-5d81-410c-ab6a-1b6fb842c75e" providerId="ADAL" clId="{2B60AA84-A017-4BBF-9CE2-FBD1B638B550}" dt="2022-01-16T16:07:06.355" v="53" actId="5793"/>
        <pc:sldMkLst>
          <pc:docMk/>
          <pc:sldMk cId="3635547212" sldId="366"/>
        </pc:sldMkLst>
        <pc:spChg chg="mod">
          <ac:chgData name="Premananda Indic" userId="8df63362-5d81-410c-ab6a-1b6fb842c75e" providerId="ADAL" clId="{2B60AA84-A017-4BBF-9CE2-FBD1B638B550}" dt="2022-01-16T16:07:06.355" v="53" actId="5793"/>
          <ac:spMkLst>
            <pc:docMk/>
            <pc:sldMk cId="3635547212" sldId="366"/>
            <ac:spMk id="7" creationId="{03BBF3EE-5F4B-424D-AFD2-C951ABF894CF}"/>
          </ac:spMkLst>
        </pc:spChg>
      </pc:sldChg>
      <pc:sldChg chg="del">
        <pc:chgData name="Premananda Indic" userId="8df63362-5d81-410c-ab6a-1b6fb842c75e" providerId="ADAL" clId="{2B60AA84-A017-4BBF-9CE2-FBD1B638B550}" dt="2022-01-16T16:13:08.514" v="77" actId="47"/>
        <pc:sldMkLst>
          <pc:docMk/>
          <pc:sldMk cId="2053865330" sldId="367"/>
        </pc:sldMkLst>
      </pc:sldChg>
      <pc:sldChg chg="del">
        <pc:chgData name="Premananda Indic" userId="8df63362-5d81-410c-ab6a-1b6fb842c75e" providerId="ADAL" clId="{2B60AA84-A017-4BBF-9CE2-FBD1B638B550}" dt="2022-01-16T16:13:09.139" v="78" actId="47"/>
        <pc:sldMkLst>
          <pc:docMk/>
          <pc:sldMk cId="3462218859" sldId="368"/>
        </pc:sldMkLst>
      </pc:sldChg>
      <pc:sldChg chg="del">
        <pc:chgData name="Premananda Indic" userId="8df63362-5d81-410c-ab6a-1b6fb842c75e" providerId="ADAL" clId="{2B60AA84-A017-4BBF-9CE2-FBD1B638B550}" dt="2022-01-16T16:13:09.781" v="79" actId="47"/>
        <pc:sldMkLst>
          <pc:docMk/>
          <pc:sldMk cId="1263266429" sldId="369"/>
        </pc:sldMkLst>
      </pc:sldChg>
      <pc:sldChg chg="del">
        <pc:chgData name="Premananda Indic" userId="8df63362-5d81-410c-ab6a-1b6fb842c75e" providerId="ADAL" clId="{2B60AA84-A017-4BBF-9CE2-FBD1B638B550}" dt="2022-01-16T16:13:10.329" v="80" actId="47"/>
        <pc:sldMkLst>
          <pc:docMk/>
          <pc:sldMk cId="2721516328" sldId="370"/>
        </pc:sldMkLst>
      </pc:sldChg>
      <pc:sldChg chg="del">
        <pc:chgData name="Premananda Indic" userId="8df63362-5d81-410c-ab6a-1b6fb842c75e" providerId="ADAL" clId="{2B60AA84-A017-4BBF-9CE2-FBD1B638B550}" dt="2022-01-16T16:49:44.241" v="457" actId="47"/>
        <pc:sldMkLst>
          <pc:docMk/>
          <pc:sldMk cId="1472440251" sldId="371"/>
        </pc:sldMkLst>
      </pc:sldChg>
      <pc:sldChg chg="add del">
        <pc:chgData name="Premananda Indic" userId="8df63362-5d81-410c-ab6a-1b6fb842c75e" providerId="ADAL" clId="{2B60AA84-A017-4BBF-9CE2-FBD1B638B550}" dt="2022-01-16T16:50:35.483" v="467" actId="47"/>
        <pc:sldMkLst>
          <pc:docMk/>
          <pc:sldMk cId="2779951995" sldId="372"/>
        </pc:sldMkLst>
      </pc:sldChg>
      <pc:sldChg chg="del">
        <pc:chgData name="Premananda Indic" userId="8df63362-5d81-410c-ab6a-1b6fb842c75e" providerId="ADAL" clId="{2B60AA84-A017-4BBF-9CE2-FBD1B638B550}" dt="2022-01-16T16:48:54.314" v="454" actId="47"/>
        <pc:sldMkLst>
          <pc:docMk/>
          <pc:sldMk cId="3178085122" sldId="373"/>
        </pc:sldMkLst>
      </pc:sldChg>
      <pc:sldChg chg="modSp del mod">
        <pc:chgData name="Premananda Indic" userId="8df63362-5d81-410c-ab6a-1b6fb842c75e" providerId="ADAL" clId="{2B60AA84-A017-4BBF-9CE2-FBD1B638B550}" dt="2022-01-16T16:51:34.850" v="478" actId="47"/>
        <pc:sldMkLst>
          <pc:docMk/>
          <pc:sldMk cId="2512270769" sldId="374"/>
        </pc:sldMkLst>
        <pc:spChg chg="mod">
          <ac:chgData name="Premananda Indic" userId="8df63362-5d81-410c-ab6a-1b6fb842c75e" providerId="ADAL" clId="{2B60AA84-A017-4BBF-9CE2-FBD1B638B550}" dt="2022-01-16T16:51:00.315" v="476" actId="20577"/>
          <ac:spMkLst>
            <pc:docMk/>
            <pc:sldMk cId="2512270769" sldId="374"/>
            <ac:spMk id="4" creationId="{64882057-D6D3-4EF3-8C3B-6200CB35023D}"/>
          </ac:spMkLst>
        </pc:spChg>
      </pc:sldChg>
      <pc:sldChg chg="del">
        <pc:chgData name="Premananda Indic" userId="8df63362-5d81-410c-ab6a-1b6fb842c75e" providerId="ADAL" clId="{2B60AA84-A017-4BBF-9CE2-FBD1B638B550}" dt="2022-01-16T16:48:43.617" v="445" actId="47"/>
        <pc:sldMkLst>
          <pc:docMk/>
          <pc:sldMk cId="1874635576" sldId="375"/>
        </pc:sldMkLst>
      </pc:sldChg>
      <pc:sldChg chg="del">
        <pc:chgData name="Premananda Indic" userId="8df63362-5d81-410c-ab6a-1b6fb842c75e" providerId="ADAL" clId="{2B60AA84-A017-4BBF-9CE2-FBD1B638B550}" dt="2022-01-16T16:50:00.790" v="464" actId="47"/>
        <pc:sldMkLst>
          <pc:docMk/>
          <pc:sldMk cId="974886233" sldId="376"/>
        </pc:sldMkLst>
      </pc:sldChg>
      <pc:sldChg chg="del">
        <pc:chgData name="Premananda Indic" userId="8df63362-5d81-410c-ab6a-1b6fb842c75e" providerId="ADAL" clId="{2B60AA84-A017-4BBF-9CE2-FBD1B638B550}" dt="2022-01-16T16:50:02.264" v="465" actId="47"/>
        <pc:sldMkLst>
          <pc:docMk/>
          <pc:sldMk cId="3434365698" sldId="379"/>
        </pc:sldMkLst>
      </pc:sldChg>
      <pc:sldChg chg="add del">
        <pc:chgData name="Premananda Indic" userId="8df63362-5d81-410c-ab6a-1b6fb842c75e" providerId="ADAL" clId="{2B60AA84-A017-4BBF-9CE2-FBD1B638B550}" dt="2022-01-16T16:54:58.951" v="508" actId="47"/>
        <pc:sldMkLst>
          <pc:docMk/>
          <pc:sldMk cId="2499031209" sldId="380"/>
        </pc:sldMkLst>
      </pc:sldChg>
      <pc:sldChg chg="add del">
        <pc:chgData name="Premananda Indic" userId="8df63362-5d81-410c-ab6a-1b6fb842c75e" providerId="ADAL" clId="{2B60AA84-A017-4BBF-9CE2-FBD1B638B550}" dt="2022-01-16T16:54:59.563" v="509" actId="47"/>
        <pc:sldMkLst>
          <pc:docMk/>
          <pc:sldMk cId="939365298" sldId="381"/>
        </pc:sldMkLst>
      </pc:sldChg>
      <pc:sldChg chg="add del">
        <pc:chgData name="Premananda Indic" userId="8df63362-5d81-410c-ab6a-1b6fb842c75e" providerId="ADAL" clId="{2B60AA84-A017-4BBF-9CE2-FBD1B638B550}" dt="2022-01-16T16:55:00.075" v="510" actId="47"/>
        <pc:sldMkLst>
          <pc:docMk/>
          <pc:sldMk cId="2345602148" sldId="382"/>
        </pc:sldMkLst>
      </pc:sldChg>
      <pc:sldChg chg="add del">
        <pc:chgData name="Premananda Indic" userId="8df63362-5d81-410c-ab6a-1b6fb842c75e" providerId="ADAL" clId="{2B60AA84-A017-4BBF-9CE2-FBD1B638B550}" dt="2022-01-16T16:55:01.080" v="511" actId="47"/>
        <pc:sldMkLst>
          <pc:docMk/>
          <pc:sldMk cId="2737048545" sldId="383"/>
        </pc:sldMkLst>
      </pc:sldChg>
      <pc:sldChg chg="del">
        <pc:chgData name="Premananda Indic" userId="8df63362-5d81-410c-ab6a-1b6fb842c75e" providerId="ADAL" clId="{2B60AA84-A017-4BBF-9CE2-FBD1B638B550}" dt="2022-01-16T16:55:02.007" v="512" actId="47"/>
        <pc:sldMkLst>
          <pc:docMk/>
          <pc:sldMk cId="1065561331" sldId="384"/>
        </pc:sldMkLst>
      </pc:sldChg>
      <pc:sldChg chg="del">
        <pc:chgData name="Premananda Indic" userId="8df63362-5d81-410c-ab6a-1b6fb842c75e" providerId="ADAL" clId="{2B60AA84-A017-4BBF-9CE2-FBD1B638B550}" dt="2022-01-16T16:55:03.067" v="513" actId="47"/>
        <pc:sldMkLst>
          <pc:docMk/>
          <pc:sldMk cId="2581899183" sldId="385"/>
        </pc:sldMkLst>
      </pc:sldChg>
      <pc:sldChg chg="del ord">
        <pc:chgData name="Premananda Indic" userId="8df63362-5d81-410c-ab6a-1b6fb842c75e" providerId="ADAL" clId="{2B60AA84-A017-4BBF-9CE2-FBD1B638B550}" dt="2022-01-16T16:54:37.765" v="507" actId="47"/>
        <pc:sldMkLst>
          <pc:docMk/>
          <pc:sldMk cId="1680371398" sldId="386"/>
        </pc:sldMkLst>
      </pc:sldChg>
      <pc:sldChg chg="del">
        <pc:chgData name="Premananda Indic" userId="8df63362-5d81-410c-ab6a-1b6fb842c75e" providerId="ADAL" clId="{2B60AA84-A017-4BBF-9CE2-FBD1B638B550}" dt="2022-01-16T16:55:06.937" v="516" actId="47"/>
        <pc:sldMkLst>
          <pc:docMk/>
          <pc:sldMk cId="864569865" sldId="387"/>
        </pc:sldMkLst>
      </pc:sldChg>
      <pc:sldChg chg="modSp mod">
        <pc:chgData name="Premananda Indic" userId="8df63362-5d81-410c-ab6a-1b6fb842c75e" providerId="ADAL" clId="{2B60AA84-A017-4BBF-9CE2-FBD1B638B550}" dt="2022-01-16T16:07:59.877" v="70" actId="20577"/>
        <pc:sldMkLst>
          <pc:docMk/>
          <pc:sldMk cId="3361373708" sldId="434"/>
        </pc:sldMkLst>
        <pc:spChg chg="mod">
          <ac:chgData name="Premananda Indic" userId="8df63362-5d81-410c-ab6a-1b6fb842c75e" providerId="ADAL" clId="{2B60AA84-A017-4BBF-9CE2-FBD1B638B550}" dt="2022-01-16T16:07:59.877" v="70" actId="20577"/>
          <ac:spMkLst>
            <pc:docMk/>
            <pc:sldMk cId="3361373708" sldId="434"/>
            <ac:spMk id="5" creationId="{03BBF3EE-5F4B-424D-AFD2-C951ABF894CF}"/>
          </ac:spMkLst>
        </pc:spChg>
      </pc:sldChg>
      <pc:sldChg chg="del">
        <pc:chgData name="Premananda Indic" userId="8df63362-5d81-410c-ab6a-1b6fb842c75e" providerId="ADAL" clId="{2B60AA84-A017-4BBF-9CE2-FBD1B638B550}" dt="2022-01-16T16:13:15.667" v="82" actId="47"/>
        <pc:sldMkLst>
          <pc:docMk/>
          <pc:sldMk cId="3998132962" sldId="436"/>
        </pc:sldMkLst>
      </pc:sldChg>
      <pc:sldChg chg="del">
        <pc:chgData name="Premananda Indic" userId="8df63362-5d81-410c-ab6a-1b6fb842c75e" providerId="ADAL" clId="{2B60AA84-A017-4BBF-9CE2-FBD1B638B550}" dt="2022-01-16T16:48:18.242" v="440" actId="47"/>
        <pc:sldMkLst>
          <pc:docMk/>
          <pc:sldMk cId="3610368057" sldId="437"/>
        </pc:sldMkLst>
      </pc:sldChg>
      <pc:sldChg chg="del">
        <pc:chgData name="Premananda Indic" userId="8df63362-5d81-410c-ab6a-1b6fb842c75e" providerId="ADAL" clId="{2B60AA84-A017-4BBF-9CE2-FBD1B638B550}" dt="2022-01-16T16:48:19.599" v="441" actId="47"/>
        <pc:sldMkLst>
          <pc:docMk/>
          <pc:sldMk cId="2707074415" sldId="438"/>
        </pc:sldMkLst>
      </pc:sldChg>
      <pc:sldChg chg="del">
        <pc:chgData name="Premananda Indic" userId="8df63362-5d81-410c-ab6a-1b6fb842c75e" providerId="ADAL" clId="{2B60AA84-A017-4BBF-9CE2-FBD1B638B550}" dt="2022-01-16T16:48:20.710" v="442" actId="47"/>
        <pc:sldMkLst>
          <pc:docMk/>
          <pc:sldMk cId="2882679158" sldId="439"/>
        </pc:sldMkLst>
      </pc:sldChg>
      <pc:sldChg chg="del">
        <pc:chgData name="Premananda Indic" userId="8df63362-5d81-410c-ab6a-1b6fb842c75e" providerId="ADAL" clId="{2B60AA84-A017-4BBF-9CE2-FBD1B638B550}" dt="2022-01-16T16:48:45.591" v="447" actId="47"/>
        <pc:sldMkLst>
          <pc:docMk/>
          <pc:sldMk cId="2563751081" sldId="440"/>
        </pc:sldMkLst>
      </pc:sldChg>
      <pc:sldChg chg="del">
        <pc:chgData name="Premananda Indic" userId="8df63362-5d81-410c-ab6a-1b6fb842c75e" providerId="ADAL" clId="{2B60AA84-A017-4BBF-9CE2-FBD1B638B550}" dt="2022-01-16T16:10:52.585" v="72" actId="47"/>
        <pc:sldMkLst>
          <pc:docMk/>
          <pc:sldMk cId="2206254907" sldId="441"/>
        </pc:sldMkLst>
      </pc:sldChg>
      <pc:sldChg chg="modSp mod">
        <pc:chgData name="Premananda Indic" userId="8df63362-5d81-410c-ab6a-1b6fb842c75e" providerId="ADAL" clId="{2B60AA84-A017-4BBF-9CE2-FBD1B638B550}" dt="2022-01-16T16:13:00.761" v="73" actId="20577"/>
        <pc:sldMkLst>
          <pc:docMk/>
          <pc:sldMk cId="3888100411" sldId="441"/>
        </pc:sldMkLst>
        <pc:spChg chg="mod">
          <ac:chgData name="Premananda Indic" userId="8df63362-5d81-410c-ab6a-1b6fb842c75e" providerId="ADAL" clId="{2B60AA84-A017-4BBF-9CE2-FBD1B638B550}" dt="2022-01-16T16:13:00.761" v="73" actId="20577"/>
          <ac:spMkLst>
            <pc:docMk/>
            <pc:sldMk cId="3888100411" sldId="441"/>
            <ac:spMk id="15" creationId="{03BBF3EE-5F4B-424D-AFD2-C951ABF894CF}"/>
          </ac:spMkLst>
        </pc:spChg>
      </pc:sldChg>
      <pc:sldChg chg="del">
        <pc:chgData name="Premananda Indic" userId="8df63362-5d81-410c-ab6a-1b6fb842c75e" providerId="ADAL" clId="{2B60AA84-A017-4BBF-9CE2-FBD1B638B550}" dt="2022-01-16T16:48:55.118" v="455" actId="47"/>
        <pc:sldMkLst>
          <pc:docMk/>
          <pc:sldMk cId="3268660916" sldId="442"/>
        </pc:sldMkLst>
      </pc:sldChg>
      <pc:sldChg chg="del">
        <pc:chgData name="Premananda Indic" userId="8df63362-5d81-410c-ab6a-1b6fb842c75e" providerId="ADAL" clId="{2B60AA84-A017-4BBF-9CE2-FBD1B638B550}" dt="2022-01-16T16:48:46.281" v="448" actId="47"/>
        <pc:sldMkLst>
          <pc:docMk/>
          <pc:sldMk cId="284968512" sldId="443"/>
        </pc:sldMkLst>
      </pc:sldChg>
      <pc:sldChg chg="del">
        <pc:chgData name="Premananda Indic" userId="8df63362-5d81-410c-ab6a-1b6fb842c75e" providerId="ADAL" clId="{2B60AA84-A017-4BBF-9CE2-FBD1B638B550}" dt="2022-01-16T16:48:47.707" v="449" actId="47"/>
        <pc:sldMkLst>
          <pc:docMk/>
          <pc:sldMk cId="368877628" sldId="444"/>
        </pc:sldMkLst>
      </pc:sldChg>
      <pc:sldChg chg="del">
        <pc:chgData name="Premananda Indic" userId="8df63362-5d81-410c-ab6a-1b6fb842c75e" providerId="ADAL" clId="{2B60AA84-A017-4BBF-9CE2-FBD1B638B550}" dt="2022-01-16T16:48:48.519" v="450" actId="47"/>
        <pc:sldMkLst>
          <pc:docMk/>
          <pc:sldMk cId="3663893030" sldId="445"/>
        </pc:sldMkLst>
      </pc:sldChg>
      <pc:sldChg chg="del">
        <pc:chgData name="Premananda Indic" userId="8df63362-5d81-410c-ab6a-1b6fb842c75e" providerId="ADAL" clId="{2B60AA84-A017-4BBF-9CE2-FBD1B638B550}" dt="2022-01-16T16:48:49.349" v="451" actId="47"/>
        <pc:sldMkLst>
          <pc:docMk/>
          <pc:sldMk cId="480668024" sldId="446"/>
        </pc:sldMkLst>
      </pc:sldChg>
      <pc:sldChg chg="del">
        <pc:chgData name="Premananda Indic" userId="8df63362-5d81-410c-ab6a-1b6fb842c75e" providerId="ADAL" clId="{2B60AA84-A017-4BBF-9CE2-FBD1B638B550}" dt="2022-01-16T16:48:50.207" v="452" actId="47"/>
        <pc:sldMkLst>
          <pc:docMk/>
          <pc:sldMk cId="86339584" sldId="447"/>
        </pc:sldMkLst>
      </pc:sldChg>
      <pc:sldChg chg="del">
        <pc:chgData name="Premananda Indic" userId="8df63362-5d81-410c-ab6a-1b6fb842c75e" providerId="ADAL" clId="{2B60AA84-A017-4BBF-9CE2-FBD1B638B550}" dt="2022-01-16T16:48:51.209" v="453" actId="47"/>
        <pc:sldMkLst>
          <pc:docMk/>
          <pc:sldMk cId="2096333859" sldId="448"/>
        </pc:sldMkLst>
      </pc:sldChg>
      <pc:sldChg chg="del">
        <pc:chgData name="Premananda Indic" userId="8df63362-5d81-410c-ab6a-1b6fb842c75e" providerId="ADAL" clId="{2B60AA84-A017-4BBF-9CE2-FBD1B638B550}" dt="2022-01-16T16:52:15.545" v="481" actId="47"/>
        <pc:sldMkLst>
          <pc:docMk/>
          <pc:sldMk cId="1931771524" sldId="449"/>
        </pc:sldMkLst>
      </pc:sldChg>
      <pc:sldChg chg="modSp add del mod">
        <pc:chgData name="Premananda Indic" userId="8df63362-5d81-410c-ab6a-1b6fb842c75e" providerId="ADAL" clId="{2B60AA84-A017-4BBF-9CE2-FBD1B638B550}" dt="2022-01-16T16:53:26.140" v="492" actId="20577"/>
        <pc:sldMkLst>
          <pc:docMk/>
          <pc:sldMk cId="4043657364" sldId="450"/>
        </pc:sldMkLst>
        <pc:spChg chg="mod">
          <ac:chgData name="Premananda Indic" userId="8df63362-5d81-410c-ab6a-1b6fb842c75e" providerId="ADAL" clId="{2B60AA84-A017-4BBF-9CE2-FBD1B638B550}" dt="2022-01-16T16:53:26.140" v="492" actId="20577"/>
          <ac:spMkLst>
            <pc:docMk/>
            <pc:sldMk cId="4043657364" sldId="450"/>
            <ac:spMk id="4" creationId="{64882057-D6D3-4EF3-8C3B-6200CB35023D}"/>
          </ac:spMkLst>
        </pc:spChg>
      </pc:sldChg>
      <pc:sldChg chg="del">
        <pc:chgData name="Premananda Indic" userId="8df63362-5d81-410c-ab6a-1b6fb842c75e" providerId="ADAL" clId="{2B60AA84-A017-4BBF-9CE2-FBD1B638B550}" dt="2022-01-16T16:49:58.658" v="461" actId="47"/>
        <pc:sldMkLst>
          <pc:docMk/>
          <pc:sldMk cId="3114158023" sldId="451"/>
        </pc:sldMkLst>
      </pc:sldChg>
      <pc:sldChg chg="del">
        <pc:chgData name="Premananda Indic" userId="8df63362-5d81-410c-ab6a-1b6fb842c75e" providerId="ADAL" clId="{2B60AA84-A017-4BBF-9CE2-FBD1B638B550}" dt="2022-01-16T16:49:59.399" v="462" actId="47"/>
        <pc:sldMkLst>
          <pc:docMk/>
          <pc:sldMk cId="608905801" sldId="452"/>
        </pc:sldMkLst>
      </pc:sldChg>
      <pc:sldChg chg="del">
        <pc:chgData name="Premananda Indic" userId="8df63362-5d81-410c-ab6a-1b6fb842c75e" providerId="ADAL" clId="{2B60AA84-A017-4BBF-9CE2-FBD1B638B550}" dt="2022-01-16T16:50:00.074" v="463" actId="47"/>
        <pc:sldMkLst>
          <pc:docMk/>
          <pc:sldMk cId="2199839874" sldId="453"/>
        </pc:sldMkLst>
      </pc:sldChg>
      <pc:sldChg chg="del">
        <pc:chgData name="Premananda Indic" userId="8df63362-5d81-410c-ab6a-1b6fb842c75e" providerId="ADAL" clId="{2B60AA84-A017-4BBF-9CE2-FBD1B638B550}" dt="2022-01-16T16:55:05.761" v="515" actId="47"/>
        <pc:sldMkLst>
          <pc:docMk/>
          <pc:sldMk cId="2544566268" sldId="454"/>
        </pc:sldMkLst>
      </pc:sldChg>
      <pc:sldChg chg="del">
        <pc:chgData name="Premananda Indic" userId="8df63362-5d81-410c-ab6a-1b6fb842c75e" providerId="ADAL" clId="{2B60AA84-A017-4BBF-9CE2-FBD1B638B550}" dt="2022-01-16T16:49:57.643" v="460" actId="47"/>
        <pc:sldMkLst>
          <pc:docMk/>
          <pc:sldMk cId="266337982" sldId="455"/>
        </pc:sldMkLst>
      </pc:sldChg>
      <pc:sldChg chg="del">
        <pc:chgData name="Premananda Indic" userId="8df63362-5d81-410c-ab6a-1b6fb842c75e" providerId="ADAL" clId="{2B60AA84-A017-4BBF-9CE2-FBD1B638B550}" dt="2022-01-16T16:13:06.460" v="75" actId="47"/>
        <pc:sldMkLst>
          <pc:docMk/>
          <pc:sldMk cId="714489066" sldId="456"/>
        </pc:sldMkLst>
      </pc:sldChg>
      <pc:sldChg chg="modSp mod">
        <pc:chgData name="Premananda Indic" userId="8df63362-5d81-410c-ab6a-1b6fb842c75e" providerId="ADAL" clId="{2B60AA84-A017-4BBF-9CE2-FBD1B638B550}" dt="2022-01-16T16:50:26.339" v="466" actId="207"/>
        <pc:sldMkLst>
          <pc:docMk/>
          <pc:sldMk cId="1709251797" sldId="457"/>
        </pc:sldMkLst>
        <pc:spChg chg="mod">
          <ac:chgData name="Premananda Indic" userId="8df63362-5d81-410c-ab6a-1b6fb842c75e" providerId="ADAL" clId="{2B60AA84-A017-4BBF-9CE2-FBD1B638B550}" dt="2022-01-16T16:50:26.339" v="466" actId="207"/>
          <ac:spMkLst>
            <pc:docMk/>
            <pc:sldMk cId="1709251797" sldId="457"/>
            <ac:spMk id="5" creationId="{03BBF3EE-5F4B-424D-AFD2-C951ABF894CF}"/>
          </ac:spMkLst>
        </pc:spChg>
      </pc:sldChg>
      <pc:sldChg chg="del">
        <pc:chgData name="Premananda Indic" userId="8df63362-5d81-410c-ab6a-1b6fb842c75e" providerId="ADAL" clId="{2B60AA84-A017-4BBF-9CE2-FBD1B638B550}" dt="2022-01-16T16:13:05.197" v="74" actId="47"/>
        <pc:sldMkLst>
          <pc:docMk/>
          <pc:sldMk cId="3826342389" sldId="457"/>
        </pc:sldMkLst>
      </pc:sldChg>
      <pc:sldChg chg="addSp modSp mod">
        <pc:chgData name="Premananda Indic" userId="8df63362-5d81-410c-ab6a-1b6fb842c75e" providerId="ADAL" clId="{2B60AA84-A017-4BBF-9CE2-FBD1B638B550}" dt="2022-01-16T16:48:05.303" v="439" actId="1076"/>
        <pc:sldMkLst>
          <pc:docMk/>
          <pc:sldMk cId="117614804" sldId="458"/>
        </pc:sldMkLst>
        <pc:spChg chg="mod">
          <ac:chgData name="Premananda Indic" userId="8df63362-5d81-410c-ab6a-1b6fb842c75e" providerId="ADAL" clId="{2B60AA84-A017-4BBF-9CE2-FBD1B638B550}" dt="2022-01-16T16:47:31.851" v="434" actId="164"/>
          <ac:spMkLst>
            <pc:docMk/>
            <pc:sldMk cId="117614804" sldId="458"/>
            <ac:spMk id="6" creationId="{00000000-0000-0000-0000-000000000000}"/>
          </ac:spMkLst>
        </pc:spChg>
        <pc:spChg chg="mod">
          <ac:chgData name="Premananda Indic" userId="8df63362-5d81-410c-ab6a-1b6fb842c75e" providerId="ADAL" clId="{2B60AA84-A017-4BBF-9CE2-FBD1B638B550}" dt="2022-01-16T16:47:31.851" v="434" actId="164"/>
          <ac:spMkLst>
            <pc:docMk/>
            <pc:sldMk cId="117614804" sldId="458"/>
            <ac:spMk id="8" creationId="{00000000-0000-0000-0000-000000000000}"/>
          </ac:spMkLst>
        </pc:spChg>
        <pc:spChg chg="mod">
          <ac:chgData name="Premananda Indic" userId="8df63362-5d81-410c-ab6a-1b6fb842c75e" providerId="ADAL" clId="{2B60AA84-A017-4BBF-9CE2-FBD1B638B550}" dt="2022-01-16T16:47:19.764" v="433" actId="164"/>
          <ac:spMkLst>
            <pc:docMk/>
            <pc:sldMk cId="117614804" sldId="458"/>
            <ac:spMk id="10" creationId="{00000000-0000-0000-0000-000000000000}"/>
          </ac:spMkLst>
        </pc:spChg>
        <pc:spChg chg="mod">
          <ac:chgData name="Premananda Indic" userId="8df63362-5d81-410c-ab6a-1b6fb842c75e" providerId="ADAL" clId="{2B60AA84-A017-4BBF-9CE2-FBD1B638B550}" dt="2022-01-16T16:47:19.764" v="433" actId="164"/>
          <ac:spMkLst>
            <pc:docMk/>
            <pc:sldMk cId="117614804" sldId="458"/>
            <ac:spMk id="11" creationId="{00000000-0000-0000-0000-000000000000}"/>
          </ac:spMkLst>
        </pc:spChg>
        <pc:spChg chg="mod">
          <ac:chgData name="Premananda Indic" userId="8df63362-5d81-410c-ab6a-1b6fb842c75e" providerId="ADAL" clId="{2B60AA84-A017-4BBF-9CE2-FBD1B638B550}" dt="2022-01-16T16:48:05.303" v="439" actId="1076"/>
          <ac:spMkLst>
            <pc:docMk/>
            <pc:sldMk cId="117614804" sldId="458"/>
            <ac:spMk id="12" creationId="{00000000-0000-0000-0000-000000000000}"/>
          </ac:spMkLst>
        </pc:spChg>
        <pc:grpChg chg="add mod">
          <ac:chgData name="Premananda Indic" userId="8df63362-5d81-410c-ab6a-1b6fb842c75e" providerId="ADAL" clId="{2B60AA84-A017-4BBF-9CE2-FBD1B638B550}" dt="2022-01-16T16:47:58.091" v="438" actId="1076"/>
          <ac:grpSpMkLst>
            <pc:docMk/>
            <pc:sldMk cId="117614804" sldId="458"/>
            <ac:grpSpMk id="13" creationId="{718146A4-81A6-4F8E-952E-04017B8D16FE}"/>
          </ac:grpSpMkLst>
        </pc:grpChg>
        <pc:grpChg chg="add mod">
          <ac:chgData name="Premananda Indic" userId="8df63362-5d81-410c-ab6a-1b6fb842c75e" providerId="ADAL" clId="{2B60AA84-A017-4BBF-9CE2-FBD1B638B550}" dt="2022-01-16T16:47:44.655" v="436" actId="1076"/>
          <ac:grpSpMkLst>
            <pc:docMk/>
            <pc:sldMk cId="117614804" sldId="458"/>
            <ac:grpSpMk id="14" creationId="{1B19FE00-76B2-4AC3-9F92-CA072CC002D0}"/>
          </ac:grpSpMkLst>
        </pc:grpChg>
        <pc:picChg chg="mod">
          <ac:chgData name="Premananda Indic" userId="8df63362-5d81-410c-ab6a-1b6fb842c75e" providerId="ADAL" clId="{2B60AA84-A017-4BBF-9CE2-FBD1B638B550}" dt="2022-01-16T16:47:31.851" v="434" actId="164"/>
          <ac:picMkLst>
            <pc:docMk/>
            <pc:sldMk cId="117614804" sldId="458"/>
            <ac:picMk id="3" creationId="{00000000-0000-0000-0000-000000000000}"/>
          </ac:picMkLst>
        </pc:picChg>
        <pc:picChg chg="mod">
          <ac:chgData name="Premananda Indic" userId="8df63362-5d81-410c-ab6a-1b6fb842c75e" providerId="ADAL" clId="{2B60AA84-A017-4BBF-9CE2-FBD1B638B550}" dt="2022-01-16T16:47:31.851" v="434" actId="164"/>
          <ac:picMkLst>
            <pc:docMk/>
            <pc:sldMk cId="117614804" sldId="458"/>
            <ac:picMk id="7" creationId="{00000000-0000-0000-0000-000000000000}"/>
          </ac:picMkLst>
        </pc:picChg>
        <pc:picChg chg="mod">
          <ac:chgData name="Premananda Indic" userId="8df63362-5d81-410c-ab6a-1b6fb842c75e" providerId="ADAL" clId="{2B60AA84-A017-4BBF-9CE2-FBD1B638B550}" dt="2022-01-16T16:47:19.764" v="433" actId="164"/>
          <ac:picMkLst>
            <pc:docMk/>
            <pc:sldMk cId="117614804" sldId="458"/>
            <ac:picMk id="9" creationId="{00000000-0000-0000-0000-000000000000}"/>
          </ac:picMkLst>
        </pc:picChg>
      </pc:sldChg>
      <pc:sldChg chg="del">
        <pc:chgData name="Premananda Indic" userId="8df63362-5d81-410c-ab6a-1b6fb842c75e" providerId="ADAL" clId="{2B60AA84-A017-4BBF-9CE2-FBD1B638B550}" dt="2022-01-16T16:13:14.464" v="81" actId="47"/>
        <pc:sldMkLst>
          <pc:docMk/>
          <pc:sldMk cId="1444431551" sldId="458"/>
        </pc:sldMkLst>
      </pc:sldChg>
      <pc:sldChg chg="del">
        <pc:chgData name="Premananda Indic" userId="8df63362-5d81-410c-ab6a-1b6fb842c75e" providerId="ADAL" clId="{2B60AA84-A017-4BBF-9CE2-FBD1B638B550}" dt="2022-01-16T16:13:07.479" v="76" actId="47"/>
        <pc:sldMkLst>
          <pc:docMk/>
          <pc:sldMk cId="4281374723" sldId="459"/>
        </pc:sldMkLst>
      </pc:sldChg>
      <pc:sldChg chg="modSp mod">
        <pc:chgData name="Premananda Indic" userId="8df63362-5d81-410c-ab6a-1b6fb842c75e" providerId="ADAL" clId="{2B60AA84-A017-4BBF-9CE2-FBD1B638B550}" dt="2022-01-16T16:35:28.782" v="380" actId="20577"/>
        <pc:sldMkLst>
          <pc:docMk/>
          <pc:sldMk cId="1043081301" sldId="460"/>
        </pc:sldMkLst>
        <pc:spChg chg="mod">
          <ac:chgData name="Premananda Indic" userId="8df63362-5d81-410c-ab6a-1b6fb842c75e" providerId="ADAL" clId="{2B60AA84-A017-4BBF-9CE2-FBD1B638B550}" dt="2022-01-16T16:35:28.782" v="380" actId="20577"/>
          <ac:spMkLst>
            <pc:docMk/>
            <pc:sldMk cId="1043081301" sldId="460"/>
            <ac:spMk id="5" creationId="{03BBF3EE-5F4B-424D-AFD2-C951ABF894CF}"/>
          </ac:spMkLst>
        </pc:spChg>
      </pc:sldChg>
      <pc:sldChg chg="modSp mod">
        <pc:chgData name="Premananda Indic" userId="8df63362-5d81-410c-ab6a-1b6fb842c75e" providerId="ADAL" clId="{2B60AA84-A017-4BBF-9CE2-FBD1B638B550}" dt="2022-01-16T16:35:44.346" v="396" actId="20577"/>
        <pc:sldMkLst>
          <pc:docMk/>
          <pc:sldMk cId="2626054179" sldId="466"/>
        </pc:sldMkLst>
        <pc:spChg chg="mod">
          <ac:chgData name="Premananda Indic" userId="8df63362-5d81-410c-ab6a-1b6fb842c75e" providerId="ADAL" clId="{2B60AA84-A017-4BBF-9CE2-FBD1B638B550}" dt="2022-01-16T16:35:44.346" v="396" actId="20577"/>
          <ac:spMkLst>
            <pc:docMk/>
            <pc:sldMk cId="2626054179" sldId="466"/>
            <ac:spMk id="5" creationId="{03BBF3EE-5F4B-424D-AFD2-C951ABF894CF}"/>
          </ac:spMkLst>
        </pc:spChg>
      </pc:sldChg>
      <pc:sldChg chg="modSp mod">
        <pc:chgData name="Premananda Indic" userId="8df63362-5d81-410c-ab6a-1b6fb842c75e" providerId="ADAL" clId="{2B60AA84-A017-4BBF-9CE2-FBD1B638B550}" dt="2022-01-16T16:22:06.265" v="361" actId="6549"/>
        <pc:sldMkLst>
          <pc:docMk/>
          <pc:sldMk cId="3146090132" sldId="467"/>
        </pc:sldMkLst>
        <pc:spChg chg="mod">
          <ac:chgData name="Premananda Indic" userId="8df63362-5d81-410c-ab6a-1b6fb842c75e" providerId="ADAL" clId="{2B60AA84-A017-4BBF-9CE2-FBD1B638B550}" dt="2022-01-16T16:22:06.265" v="361" actId="6549"/>
          <ac:spMkLst>
            <pc:docMk/>
            <pc:sldMk cId="3146090132" sldId="467"/>
            <ac:spMk id="5" creationId="{03BBF3EE-5F4B-424D-AFD2-C951ABF894CF}"/>
          </ac:spMkLst>
        </pc:spChg>
      </pc:sldChg>
      <pc:sldChg chg="del">
        <pc:chgData name="Premananda Indic" userId="8df63362-5d81-410c-ab6a-1b6fb842c75e" providerId="ADAL" clId="{2B60AA84-A017-4BBF-9CE2-FBD1B638B550}" dt="2022-01-16T16:15:51.537" v="186" actId="47"/>
        <pc:sldMkLst>
          <pc:docMk/>
          <pc:sldMk cId="4032777684" sldId="468"/>
        </pc:sldMkLst>
      </pc:sldChg>
      <pc:sldChg chg="addSp delSp modSp mod">
        <pc:chgData name="Premananda Indic" userId="8df63362-5d81-410c-ab6a-1b6fb842c75e" providerId="ADAL" clId="{2B60AA84-A017-4BBF-9CE2-FBD1B638B550}" dt="2022-01-16T16:44:26.665" v="431" actId="255"/>
        <pc:sldMkLst>
          <pc:docMk/>
          <pc:sldMk cId="1971831875" sldId="476"/>
        </pc:sldMkLst>
        <pc:spChg chg="mod">
          <ac:chgData name="Premananda Indic" userId="8df63362-5d81-410c-ab6a-1b6fb842c75e" providerId="ADAL" clId="{2B60AA84-A017-4BBF-9CE2-FBD1B638B550}" dt="2022-01-16T16:44:26.665" v="431" actId="255"/>
          <ac:spMkLst>
            <pc:docMk/>
            <pc:sldMk cId="1971831875" sldId="476"/>
            <ac:spMk id="5" creationId="{03BBF3EE-5F4B-424D-AFD2-C951ABF894CF}"/>
          </ac:spMkLst>
        </pc:spChg>
        <pc:spChg chg="add del mod">
          <ac:chgData name="Premananda Indic" userId="8df63362-5d81-410c-ab6a-1b6fb842c75e" providerId="ADAL" clId="{2B60AA84-A017-4BBF-9CE2-FBD1B638B550}" dt="2022-01-16T16:41:52.704" v="409" actId="478"/>
          <ac:spMkLst>
            <pc:docMk/>
            <pc:sldMk cId="1971831875" sldId="476"/>
            <ac:spMk id="9" creationId="{26E77DF8-D104-4071-8B2F-EDB9897457CF}"/>
          </ac:spMkLst>
        </pc:spChg>
      </pc:sldChg>
      <pc:sldChg chg="modSp add del mod">
        <pc:chgData name="Premananda Indic" userId="8df63362-5d81-410c-ab6a-1b6fb842c75e" providerId="ADAL" clId="{2B60AA84-A017-4BBF-9CE2-FBD1B638B550}" dt="2022-01-16T16:18:41.609" v="236" actId="47"/>
        <pc:sldMkLst>
          <pc:docMk/>
          <pc:sldMk cId="3767787486" sldId="480"/>
        </pc:sldMkLst>
        <pc:spChg chg="mod">
          <ac:chgData name="Premananda Indic" userId="8df63362-5d81-410c-ab6a-1b6fb842c75e" providerId="ADAL" clId="{2B60AA84-A017-4BBF-9CE2-FBD1B638B550}" dt="2022-01-16T16:16:39.381" v="235" actId="20577"/>
          <ac:spMkLst>
            <pc:docMk/>
            <pc:sldMk cId="3767787486" sldId="480"/>
            <ac:spMk id="5" creationId="{03BBF3EE-5F4B-424D-AFD2-C951ABF894CF}"/>
          </ac:spMkLst>
        </pc:spChg>
      </pc:sldChg>
      <pc:sldChg chg="modSp add mod">
        <pc:chgData name="Premananda Indic" userId="8df63362-5d81-410c-ab6a-1b6fb842c75e" providerId="ADAL" clId="{2B60AA84-A017-4BBF-9CE2-FBD1B638B550}" dt="2022-01-16T16:23:13.821" v="364" actId="207"/>
        <pc:sldMkLst>
          <pc:docMk/>
          <pc:sldMk cId="3084363543" sldId="481"/>
        </pc:sldMkLst>
        <pc:spChg chg="mod">
          <ac:chgData name="Premananda Indic" userId="8df63362-5d81-410c-ab6a-1b6fb842c75e" providerId="ADAL" clId="{2B60AA84-A017-4BBF-9CE2-FBD1B638B550}" dt="2022-01-16T16:23:13.821" v="364" actId="207"/>
          <ac:spMkLst>
            <pc:docMk/>
            <pc:sldMk cId="3084363543" sldId="481"/>
            <ac:spMk id="5" creationId="{03BBF3EE-5F4B-424D-AFD2-C951ABF894CF}"/>
          </ac:spMkLst>
        </pc:spChg>
      </pc:sldChg>
      <pc:sldChg chg="del">
        <pc:chgData name="Premananda Indic" userId="8df63362-5d81-410c-ab6a-1b6fb842c75e" providerId="ADAL" clId="{2B60AA84-A017-4BBF-9CE2-FBD1B638B550}" dt="2022-01-16T16:23:03.692" v="362" actId="47"/>
        <pc:sldMkLst>
          <pc:docMk/>
          <pc:sldMk cId="4032777684" sldId="481"/>
        </pc:sldMkLst>
      </pc:sldChg>
      <pc:sldChg chg="modSp add mod">
        <pc:chgData name="Premananda Indic" userId="8df63362-5d81-410c-ab6a-1b6fb842c75e" providerId="ADAL" clId="{2B60AA84-A017-4BBF-9CE2-FBD1B638B550}" dt="2022-01-16T16:36:42.680" v="398" actId="207"/>
        <pc:sldMkLst>
          <pc:docMk/>
          <pc:sldMk cId="1366277559" sldId="482"/>
        </pc:sldMkLst>
        <pc:spChg chg="mod">
          <ac:chgData name="Premananda Indic" userId="8df63362-5d81-410c-ab6a-1b6fb842c75e" providerId="ADAL" clId="{2B60AA84-A017-4BBF-9CE2-FBD1B638B550}" dt="2022-01-16T16:36:42.680" v="398" actId="207"/>
          <ac:spMkLst>
            <pc:docMk/>
            <pc:sldMk cId="1366277559" sldId="482"/>
            <ac:spMk id="5" creationId="{03BBF3EE-5F4B-424D-AFD2-C951ABF894CF}"/>
          </ac:spMkLst>
        </pc:spChg>
      </pc:sldChg>
      <pc:sldChg chg="modSp add mod ord">
        <pc:chgData name="Premananda Indic" userId="8df63362-5d81-410c-ab6a-1b6fb842c75e" providerId="ADAL" clId="{2B60AA84-A017-4BBF-9CE2-FBD1B638B550}" dt="2022-01-16T16:37:02.580" v="402" actId="207"/>
        <pc:sldMkLst>
          <pc:docMk/>
          <pc:sldMk cId="3211221576" sldId="483"/>
        </pc:sldMkLst>
        <pc:spChg chg="mod">
          <ac:chgData name="Premananda Indic" userId="8df63362-5d81-410c-ab6a-1b6fb842c75e" providerId="ADAL" clId="{2B60AA84-A017-4BBF-9CE2-FBD1B638B550}" dt="2022-01-16T16:37:02.580" v="402" actId="207"/>
          <ac:spMkLst>
            <pc:docMk/>
            <pc:sldMk cId="3211221576" sldId="483"/>
            <ac:spMk id="5" creationId="{03BBF3EE-5F4B-424D-AFD2-C951ABF894CF}"/>
          </ac:spMkLst>
        </pc:spChg>
      </pc:sldChg>
      <pc:sldChg chg="modSp mod">
        <pc:chgData name="Premananda Indic" userId="8df63362-5d81-410c-ab6a-1b6fb842c75e" providerId="ADAL" clId="{2B60AA84-A017-4BBF-9CE2-FBD1B638B550}" dt="2022-01-16T16:45:34.831" v="432" actId="207"/>
        <pc:sldMkLst>
          <pc:docMk/>
          <pc:sldMk cId="1181652374" sldId="484"/>
        </pc:sldMkLst>
        <pc:spChg chg="mod">
          <ac:chgData name="Premananda Indic" userId="8df63362-5d81-410c-ab6a-1b6fb842c75e" providerId="ADAL" clId="{2B60AA84-A017-4BBF-9CE2-FBD1B638B550}" dt="2022-01-16T16:45:34.831" v="432" actId="207"/>
          <ac:spMkLst>
            <pc:docMk/>
            <pc:sldMk cId="1181652374" sldId="484"/>
            <ac:spMk id="5" creationId="{03BBF3EE-5F4B-424D-AFD2-C951ABF894CF}"/>
          </ac:spMkLst>
        </pc:spChg>
      </pc:sldChg>
      <pc:sldChg chg="del">
        <pc:chgData name="Premananda Indic" userId="8df63362-5d81-410c-ab6a-1b6fb842c75e" providerId="ADAL" clId="{2B60AA84-A017-4BBF-9CE2-FBD1B638B550}" dt="2022-01-16T16:51:32.242" v="477"/>
        <pc:sldMkLst>
          <pc:docMk/>
          <pc:sldMk cId="32073632" sldId="485"/>
        </pc:sldMkLst>
      </pc:sldChg>
      <pc:sldChg chg="modSp del mod ord">
        <pc:chgData name="Premananda Indic" userId="8df63362-5d81-410c-ab6a-1b6fb842c75e" providerId="ADAL" clId="{2B60AA84-A017-4BBF-9CE2-FBD1B638B550}" dt="2022-01-16T16:55:04.226" v="514" actId="47"/>
        <pc:sldMkLst>
          <pc:docMk/>
          <pc:sldMk cId="102490551" sldId="485"/>
        </pc:sldMkLst>
        <pc:spChg chg="mod">
          <ac:chgData name="Premananda Indic" userId="8df63362-5d81-410c-ab6a-1b6fb842c75e" providerId="ADAL" clId="{2B60AA84-A017-4BBF-9CE2-FBD1B638B550}" dt="2022-01-16T16:52:12.411" v="479" actId="207"/>
          <ac:spMkLst>
            <pc:docMk/>
            <pc:sldMk cId="102490551" sldId="485"/>
            <ac:spMk id="5" creationId="{03BBF3EE-5F4B-424D-AFD2-C951ABF894CF}"/>
          </ac:spMkLst>
        </pc:spChg>
      </pc:sldChg>
      <pc:sldChg chg="modSp mod">
        <pc:chgData name="Premananda Indic" userId="8df63362-5d81-410c-ab6a-1b6fb842c75e" providerId="ADAL" clId="{2B60AA84-A017-4BBF-9CE2-FBD1B638B550}" dt="2022-01-16T16:53:12.799" v="482" actId="207"/>
        <pc:sldMkLst>
          <pc:docMk/>
          <pc:sldMk cId="1680631646" sldId="486"/>
        </pc:sldMkLst>
        <pc:spChg chg="mod">
          <ac:chgData name="Premananda Indic" userId="8df63362-5d81-410c-ab6a-1b6fb842c75e" providerId="ADAL" clId="{2B60AA84-A017-4BBF-9CE2-FBD1B638B550}" dt="2022-01-16T16:53:12.799" v="482" actId="207"/>
          <ac:spMkLst>
            <pc:docMk/>
            <pc:sldMk cId="1680631646" sldId="486"/>
            <ac:spMk id="5" creationId="{03BBF3EE-5F4B-424D-AFD2-C951ABF894CF}"/>
          </ac:spMkLst>
        </pc:spChg>
      </pc:sldChg>
      <pc:sldChg chg="modSp mod">
        <pc:chgData name="Premananda Indic" userId="8df63362-5d81-410c-ab6a-1b6fb842c75e" providerId="ADAL" clId="{2B60AA84-A017-4BBF-9CE2-FBD1B638B550}" dt="2022-01-16T16:55:48.755" v="518" actId="207"/>
        <pc:sldMkLst>
          <pc:docMk/>
          <pc:sldMk cId="298153517" sldId="487"/>
        </pc:sldMkLst>
        <pc:spChg chg="mod">
          <ac:chgData name="Premananda Indic" userId="8df63362-5d81-410c-ab6a-1b6fb842c75e" providerId="ADAL" clId="{2B60AA84-A017-4BBF-9CE2-FBD1B638B550}" dt="2022-01-16T16:55:48.755" v="518" actId="207"/>
          <ac:spMkLst>
            <pc:docMk/>
            <pc:sldMk cId="298153517" sldId="487"/>
            <ac:spMk id="5" creationId="{03BBF3EE-5F4B-424D-AFD2-C951ABF894CF}"/>
          </ac:spMkLst>
        </pc:spChg>
      </pc:sldChg>
      <pc:sldChg chg="addSp modSp mod">
        <pc:chgData name="Premananda Indic" userId="8df63362-5d81-410c-ab6a-1b6fb842c75e" providerId="ADAL" clId="{2B60AA84-A017-4BBF-9CE2-FBD1B638B550}" dt="2022-01-16T17:01:21.736" v="552" actId="1076"/>
        <pc:sldMkLst>
          <pc:docMk/>
          <pc:sldMk cId="693026677" sldId="488"/>
        </pc:sldMkLst>
        <pc:spChg chg="mod">
          <ac:chgData name="Premananda Indic" userId="8df63362-5d81-410c-ab6a-1b6fb842c75e" providerId="ADAL" clId="{2B60AA84-A017-4BBF-9CE2-FBD1B638B550}" dt="2022-01-16T16:57:11.433" v="529" actId="20577"/>
          <ac:spMkLst>
            <pc:docMk/>
            <pc:sldMk cId="693026677" sldId="488"/>
            <ac:spMk id="4" creationId="{64882057-D6D3-4EF3-8C3B-6200CB35023D}"/>
          </ac:spMkLst>
        </pc:spChg>
        <pc:spChg chg="add mod">
          <ac:chgData name="Premananda Indic" userId="8df63362-5d81-410c-ab6a-1b6fb842c75e" providerId="ADAL" clId="{2B60AA84-A017-4BBF-9CE2-FBD1B638B550}" dt="2022-01-16T17:01:21.736" v="552" actId="1076"/>
          <ac:spMkLst>
            <pc:docMk/>
            <pc:sldMk cId="693026677" sldId="488"/>
            <ac:spMk id="6" creationId="{9CDA5011-685D-4387-B653-06AB5F379380}"/>
          </ac:spMkLst>
        </pc:spChg>
      </pc:sldChg>
      <pc:sldChg chg="modSp mod">
        <pc:chgData name="Premananda Indic" userId="8df63362-5d81-410c-ab6a-1b6fb842c75e" providerId="ADAL" clId="{2B60AA84-A017-4BBF-9CE2-FBD1B638B550}" dt="2022-01-27T00:50:50.402" v="699" actId="20577"/>
        <pc:sldMkLst>
          <pc:docMk/>
          <pc:sldMk cId="3026134107" sldId="489"/>
        </pc:sldMkLst>
        <pc:spChg chg="mod">
          <ac:chgData name="Premananda Indic" userId="8df63362-5d81-410c-ab6a-1b6fb842c75e" providerId="ADAL" clId="{2B60AA84-A017-4BBF-9CE2-FBD1B638B550}" dt="2022-01-16T16:57:25.087" v="536" actId="20577"/>
          <ac:spMkLst>
            <pc:docMk/>
            <pc:sldMk cId="3026134107" sldId="489"/>
            <ac:spMk id="4" creationId="{64882057-D6D3-4EF3-8C3B-6200CB35023D}"/>
          </ac:spMkLst>
        </pc:spChg>
        <pc:spChg chg="mod">
          <ac:chgData name="Premananda Indic" userId="8df63362-5d81-410c-ab6a-1b6fb842c75e" providerId="ADAL" clId="{2B60AA84-A017-4BBF-9CE2-FBD1B638B550}" dt="2022-01-27T00:50:50.402" v="699" actId="20577"/>
          <ac:spMkLst>
            <pc:docMk/>
            <pc:sldMk cId="3026134107" sldId="489"/>
            <ac:spMk id="5" creationId="{03BBF3EE-5F4B-424D-AFD2-C951ABF894CF}"/>
          </ac:spMkLst>
        </pc:spChg>
        <pc:spChg chg="mod">
          <ac:chgData name="Premananda Indic" userId="8df63362-5d81-410c-ab6a-1b6fb842c75e" providerId="ADAL" clId="{2B60AA84-A017-4BBF-9CE2-FBD1B638B550}" dt="2022-01-27T00:43:28.898" v="584" actId="20577"/>
          <ac:spMkLst>
            <pc:docMk/>
            <pc:sldMk cId="3026134107" sldId="489"/>
            <ac:spMk id="7" creationId="{03BBF3EE-5F4B-424D-AFD2-C951ABF894CF}"/>
          </ac:spMkLst>
        </pc:spChg>
      </pc:sldChg>
      <pc:sldChg chg="modSp mod">
        <pc:chgData name="Premananda Indic" userId="8df63362-5d81-410c-ab6a-1b6fb842c75e" providerId="ADAL" clId="{2B60AA84-A017-4BBF-9CE2-FBD1B638B550}" dt="2022-01-27T01:23:31.739" v="835" actId="1076"/>
        <pc:sldMkLst>
          <pc:docMk/>
          <pc:sldMk cId="827183573" sldId="490"/>
        </pc:sldMkLst>
        <pc:spChg chg="mod">
          <ac:chgData name="Premananda Indic" userId="8df63362-5d81-410c-ab6a-1b6fb842c75e" providerId="ADAL" clId="{2B60AA84-A017-4BBF-9CE2-FBD1B638B550}" dt="2022-01-16T17:00:24.149" v="543" actId="20577"/>
          <ac:spMkLst>
            <pc:docMk/>
            <pc:sldMk cId="827183573" sldId="490"/>
            <ac:spMk id="4" creationId="{64882057-D6D3-4EF3-8C3B-6200CB35023D}"/>
          </ac:spMkLst>
        </pc:spChg>
        <pc:spChg chg="mod">
          <ac:chgData name="Premananda Indic" userId="8df63362-5d81-410c-ab6a-1b6fb842c75e" providerId="ADAL" clId="{2B60AA84-A017-4BBF-9CE2-FBD1B638B550}" dt="2022-01-27T00:45:09.827" v="620" actId="20577"/>
          <ac:spMkLst>
            <pc:docMk/>
            <pc:sldMk cId="827183573" sldId="490"/>
            <ac:spMk id="7" creationId="{03BBF3EE-5F4B-424D-AFD2-C951ABF894CF}"/>
          </ac:spMkLst>
        </pc:spChg>
        <pc:spChg chg="mod">
          <ac:chgData name="Premananda Indic" userId="8df63362-5d81-410c-ab6a-1b6fb842c75e" providerId="ADAL" clId="{2B60AA84-A017-4BBF-9CE2-FBD1B638B550}" dt="2022-01-27T01:22:04.519" v="800" actId="20577"/>
          <ac:spMkLst>
            <pc:docMk/>
            <pc:sldMk cId="827183573" sldId="490"/>
            <ac:spMk id="8" creationId="{00000000-0000-0000-0000-000000000000}"/>
          </ac:spMkLst>
        </pc:spChg>
        <pc:spChg chg="mod">
          <ac:chgData name="Premananda Indic" userId="8df63362-5d81-410c-ab6a-1b6fb842c75e" providerId="ADAL" clId="{2B60AA84-A017-4BBF-9CE2-FBD1B638B550}" dt="2022-01-27T01:23:27.917" v="834" actId="1076"/>
          <ac:spMkLst>
            <pc:docMk/>
            <pc:sldMk cId="827183573" sldId="490"/>
            <ac:spMk id="9" creationId="{00000000-0000-0000-0000-000000000000}"/>
          </ac:spMkLst>
        </pc:spChg>
        <pc:spChg chg="mod">
          <ac:chgData name="Premananda Indic" userId="8df63362-5d81-410c-ab6a-1b6fb842c75e" providerId="ADAL" clId="{2B60AA84-A017-4BBF-9CE2-FBD1B638B550}" dt="2022-01-27T01:23:31.739" v="835" actId="1076"/>
          <ac:spMkLst>
            <pc:docMk/>
            <pc:sldMk cId="827183573" sldId="490"/>
            <ac:spMk id="10" creationId="{00000000-0000-0000-0000-000000000000}"/>
          </ac:spMkLst>
        </pc:spChg>
        <pc:spChg chg="mod">
          <ac:chgData name="Premananda Indic" userId="8df63362-5d81-410c-ab6a-1b6fb842c75e" providerId="ADAL" clId="{2B60AA84-A017-4BBF-9CE2-FBD1B638B550}" dt="2022-01-27T01:22:52.581" v="816" actId="1076"/>
          <ac:spMkLst>
            <pc:docMk/>
            <pc:sldMk cId="827183573" sldId="490"/>
            <ac:spMk id="11" creationId="{00000000-0000-0000-0000-000000000000}"/>
          </ac:spMkLst>
        </pc:spChg>
        <pc:spChg chg="mod">
          <ac:chgData name="Premananda Indic" userId="8df63362-5d81-410c-ab6a-1b6fb842c75e" providerId="ADAL" clId="{2B60AA84-A017-4BBF-9CE2-FBD1B638B550}" dt="2022-01-27T01:22:58.030" v="817" actId="1076"/>
          <ac:spMkLst>
            <pc:docMk/>
            <pc:sldMk cId="827183573" sldId="490"/>
            <ac:spMk id="13" creationId="{00000000-0000-0000-0000-000000000000}"/>
          </ac:spMkLst>
        </pc:spChg>
        <pc:spChg chg="mod">
          <ac:chgData name="Premananda Indic" userId="8df63362-5d81-410c-ab6a-1b6fb842c75e" providerId="ADAL" clId="{2B60AA84-A017-4BBF-9CE2-FBD1B638B550}" dt="2022-01-27T01:22:41.436" v="814" actId="1076"/>
          <ac:spMkLst>
            <pc:docMk/>
            <pc:sldMk cId="827183573" sldId="490"/>
            <ac:spMk id="19" creationId="{C157252C-9E7B-47FC-9F5C-2AEC1829FFC8}"/>
          </ac:spMkLst>
        </pc:spChg>
        <pc:graphicFrameChg chg="modGraphic">
          <ac:chgData name="Premananda Indic" userId="8df63362-5d81-410c-ab6a-1b6fb842c75e" providerId="ADAL" clId="{2B60AA84-A017-4BBF-9CE2-FBD1B638B550}" dt="2022-01-27T01:23:12.731" v="833" actId="20577"/>
          <ac:graphicFrameMkLst>
            <pc:docMk/>
            <pc:sldMk cId="827183573" sldId="490"/>
            <ac:graphicFrameMk id="6" creationId="{00000000-0000-0000-0000-000000000000}"/>
          </ac:graphicFrameMkLst>
        </pc:graphicFrameChg>
      </pc:sldChg>
      <pc:sldChg chg="addSp modSp mod">
        <pc:chgData name="Premananda Indic" userId="8df63362-5d81-410c-ab6a-1b6fb842c75e" providerId="ADAL" clId="{2B60AA84-A017-4BBF-9CE2-FBD1B638B550}" dt="2022-01-27T00:48:21.122" v="687" actId="207"/>
        <pc:sldMkLst>
          <pc:docMk/>
          <pc:sldMk cId="3958617609" sldId="491"/>
        </pc:sldMkLst>
        <pc:spChg chg="mod">
          <ac:chgData name="Premananda Indic" userId="8df63362-5d81-410c-ab6a-1b6fb842c75e" providerId="ADAL" clId="{2B60AA84-A017-4BBF-9CE2-FBD1B638B550}" dt="2022-01-16T17:00:31.007" v="550" actId="20577"/>
          <ac:spMkLst>
            <pc:docMk/>
            <pc:sldMk cId="3958617609" sldId="491"/>
            <ac:spMk id="4" creationId="{64882057-D6D3-4EF3-8C3B-6200CB35023D}"/>
          </ac:spMkLst>
        </pc:spChg>
        <pc:spChg chg="add mod">
          <ac:chgData name="Premananda Indic" userId="8df63362-5d81-410c-ab6a-1b6fb842c75e" providerId="ADAL" clId="{2B60AA84-A017-4BBF-9CE2-FBD1B638B550}" dt="2022-01-27T00:46:54.304" v="662" actId="14100"/>
          <ac:spMkLst>
            <pc:docMk/>
            <pc:sldMk cId="3958617609" sldId="491"/>
            <ac:spMk id="6" creationId="{535AC22B-91DA-4EE6-B59A-AB89082396B8}"/>
          </ac:spMkLst>
        </pc:spChg>
        <pc:spChg chg="add mod">
          <ac:chgData name="Premananda Indic" userId="8df63362-5d81-410c-ab6a-1b6fb842c75e" providerId="ADAL" clId="{2B60AA84-A017-4BBF-9CE2-FBD1B638B550}" dt="2022-01-27T00:48:21.122" v="687" actId="207"/>
          <ac:spMkLst>
            <pc:docMk/>
            <pc:sldMk cId="3958617609" sldId="491"/>
            <ac:spMk id="8" creationId="{18DBE913-6910-4B86-AC78-03E47E0A1734}"/>
          </ac:spMkLst>
        </pc:spChg>
      </pc:sldChg>
      <pc:sldChg chg="addSp delSp modSp add mod">
        <pc:chgData name="Premananda Indic" userId="8df63362-5d81-410c-ab6a-1b6fb842c75e" providerId="ADAL" clId="{2B60AA84-A017-4BBF-9CE2-FBD1B638B550}" dt="2022-01-27T01:19:55.235" v="783" actId="20577"/>
        <pc:sldMkLst>
          <pc:docMk/>
          <pc:sldMk cId="4095428599" sldId="492"/>
        </pc:sldMkLst>
        <pc:spChg chg="mod">
          <ac:chgData name="Premananda Indic" userId="8df63362-5d81-410c-ab6a-1b6fb842c75e" providerId="ADAL" clId="{2B60AA84-A017-4BBF-9CE2-FBD1B638B550}" dt="2022-01-27T00:42:49.364" v="569" actId="6549"/>
          <ac:spMkLst>
            <pc:docMk/>
            <pc:sldMk cId="4095428599" sldId="492"/>
            <ac:spMk id="5" creationId="{03BBF3EE-5F4B-424D-AFD2-C951ABF894CF}"/>
          </ac:spMkLst>
        </pc:spChg>
        <pc:spChg chg="del">
          <ac:chgData name="Premananda Indic" userId="8df63362-5d81-410c-ab6a-1b6fb842c75e" providerId="ADAL" clId="{2B60AA84-A017-4BBF-9CE2-FBD1B638B550}" dt="2022-01-27T00:39:32.830" v="554" actId="478"/>
          <ac:spMkLst>
            <pc:docMk/>
            <pc:sldMk cId="4095428599" sldId="492"/>
            <ac:spMk id="6" creationId="{9CDA5011-685D-4387-B653-06AB5F379380}"/>
          </ac:spMkLst>
        </pc:spChg>
        <pc:spChg chg="mod">
          <ac:chgData name="Premananda Indic" userId="8df63362-5d81-410c-ab6a-1b6fb842c75e" providerId="ADAL" clId="{2B60AA84-A017-4BBF-9CE2-FBD1B638B550}" dt="2022-01-27T01:19:55.235" v="783" actId="20577"/>
          <ac:spMkLst>
            <pc:docMk/>
            <pc:sldMk cId="4095428599" sldId="492"/>
            <ac:spMk id="7" creationId="{03BBF3EE-5F4B-424D-AFD2-C951ABF894CF}"/>
          </ac:spMkLst>
        </pc:spChg>
        <pc:picChg chg="add mod">
          <ac:chgData name="Premananda Indic" userId="8df63362-5d81-410c-ab6a-1b6fb842c75e" providerId="ADAL" clId="{2B60AA84-A017-4BBF-9CE2-FBD1B638B550}" dt="2022-01-27T00:42:42.206" v="568" actId="1076"/>
          <ac:picMkLst>
            <pc:docMk/>
            <pc:sldMk cId="4095428599" sldId="492"/>
            <ac:picMk id="3" creationId="{7610DA4E-9DA4-4387-81F1-B62197A6FB6D}"/>
          </ac:picMkLst>
        </pc:picChg>
      </pc:sldChg>
      <pc:sldChg chg="addSp modSp add mod">
        <pc:chgData name="Premananda Indic" userId="8df63362-5d81-410c-ab6a-1b6fb842c75e" providerId="ADAL" clId="{2B60AA84-A017-4BBF-9CE2-FBD1B638B550}" dt="2022-01-27T01:20:24.380" v="787" actId="20577"/>
        <pc:sldMkLst>
          <pc:docMk/>
          <pc:sldMk cId="3012308944" sldId="493"/>
        </pc:sldMkLst>
        <pc:spChg chg="mod">
          <ac:chgData name="Premananda Indic" userId="8df63362-5d81-410c-ab6a-1b6fb842c75e" providerId="ADAL" clId="{2B60AA84-A017-4BBF-9CE2-FBD1B638B550}" dt="2022-01-27T00:48:42.211" v="689" actId="6549"/>
          <ac:spMkLst>
            <pc:docMk/>
            <pc:sldMk cId="3012308944" sldId="493"/>
            <ac:spMk id="5" creationId="{03BBF3EE-5F4B-424D-AFD2-C951ABF894CF}"/>
          </ac:spMkLst>
        </pc:spChg>
        <pc:spChg chg="mod">
          <ac:chgData name="Premananda Indic" userId="8df63362-5d81-410c-ab6a-1b6fb842c75e" providerId="ADAL" clId="{2B60AA84-A017-4BBF-9CE2-FBD1B638B550}" dt="2022-01-27T01:20:24.380" v="787" actId="20577"/>
          <ac:spMkLst>
            <pc:docMk/>
            <pc:sldMk cId="3012308944" sldId="493"/>
            <ac:spMk id="7" creationId="{03BBF3EE-5F4B-424D-AFD2-C951ABF894CF}"/>
          </ac:spMkLst>
        </pc:spChg>
        <pc:picChg chg="add mod">
          <ac:chgData name="Premananda Indic" userId="8df63362-5d81-410c-ab6a-1b6fb842c75e" providerId="ADAL" clId="{2B60AA84-A017-4BBF-9CE2-FBD1B638B550}" dt="2022-01-27T01:09:55.050" v="732" actId="1076"/>
          <ac:picMkLst>
            <pc:docMk/>
            <pc:sldMk cId="3012308944" sldId="493"/>
            <ac:picMk id="3" creationId="{C5B7B3AF-7567-4445-B5A6-7E8A7C54A361}"/>
          </ac:picMkLst>
        </pc:picChg>
      </pc:sldChg>
      <pc:sldChg chg="addSp delSp modSp add mod setBg">
        <pc:chgData name="Premananda Indic" userId="8df63362-5d81-410c-ab6a-1b6fb842c75e" providerId="ADAL" clId="{2B60AA84-A017-4BBF-9CE2-FBD1B638B550}" dt="2022-01-27T01:04:23.259" v="730" actId="14100"/>
        <pc:sldMkLst>
          <pc:docMk/>
          <pc:sldMk cId="773601454" sldId="494"/>
        </pc:sldMkLst>
        <pc:spChg chg="mod">
          <ac:chgData name="Premananda Indic" userId="8df63362-5d81-410c-ab6a-1b6fb842c75e" providerId="ADAL" clId="{2B60AA84-A017-4BBF-9CE2-FBD1B638B550}" dt="2022-01-27T01:04:17.070" v="729" actId="26606"/>
          <ac:spMkLst>
            <pc:docMk/>
            <pc:sldMk cId="773601454" sldId="494"/>
            <ac:spMk id="4" creationId="{64882057-D6D3-4EF3-8C3B-6200CB35023D}"/>
          </ac:spMkLst>
        </pc:spChg>
        <pc:spChg chg="mod">
          <ac:chgData name="Premananda Indic" userId="8df63362-5d81-410c-ab6a-1b6fb842c75e" providerId="ADAL" clId="{2B60AA84-A017-4BBF-9CE2-FBD1B638B550}" dt="2022-01-27T01:04:17.070" v="729" actId="26606"/>
          <ac:spMkLst>
            <pc:docMk/>
            <pc:sldMk cId="773601454" sldId="494"/>
            <ac:spMk id="5" creationId="{03BBF3EE-5F4B-424D-AFD2-C951ABF894CF}"/>
          </ac:spMkLst>
        </pc:spChg>
        <pc:spChg chg="del">
          <ac:chgData name="Premananda Indic" userId="8df63362-5d81-410c-ab6a-1b6fb842c75e" providerId="ADAL" clId="{2B60AA84-A017-4BBF-9CE2-FBD1B638B550}" dt="2022-01-27T01:03:31.130" v="710" actId="478"/>
          <ac:spMkLst>
            <pc:docMk/>
            <pc:sldMk cId="773601454" sldId="494"/>
            <ac:spMk id="6" creationId="{535AC22B-91DA-4EE6-B59A-AB89082396B8}"/>
          </ac:spMkLst>
        </pc:spChg>
        <pc:spChg chg="mod ord">
          <ac:chgData name="Premananda Indic" userId="8df63362-5d81-410c-ab6a-1b6fb842c75e" providerId="ADAL" clId="{2B60AA84-A017-4BBF-9CE2-FBD1B638B550}" dt="2022-01-27T01:04:17.070" v="729" actId="26606"/>
          <ac:spMkLst>
            <pc:docMk/>
            <pc:sldMk cId="773601454" sldId="494"/>
            <ac:spMk id="7" creationId="{03BBF3EE-5F4B-424D-AFD2-C951ABF894CF}"/>
          </ac:spMkLst>
        </pc:spChg>
        <pc:spChg chg="del">
          <ac:chgData name="Premananda Indic" userId="8df63362-5d81-410c-ab6a-1b6fb842c75e" providerId="ADAL" clId="{2B60AA84-A017-4BBF-9CE2-FBD1B638B550}" dt="2022-01-27T01:03:36.275" v="712" actId="478"/>
          <ac:spMkLst>
            <pc:docMk/>
            <pc:sldMk cId="773601454" sldId="494"/>
            <ac:spMk id="8" creationId="{18DBE913-6910-4B86-AC78-03E47E0A1734}"/>
          </ac:spMkLst>
        </pc:spChg>
        <pc:spChg chg="add del">
          <ac:chgData name="Premananda Indic" userId="8df63362-5d81-410c-ab6a-1b6fb842c75e" providerId="ADAL" clId="{2B60AA84-A017-4BBF-9CE2-FBD1B638B550}" dt="2022-01-27T01:04:17.070" v="729" actId="26606"/>
          <ac:spMkLst>
            <pc:docMk/>
            <pc:sldMk cId="773601454" sldId="494"/>
            <ac:spMk id="15" creationId="{44CC594A-A820-450F-B363-C19201FCFEC6}"/>
          </ac:spMkLst>
        </pc:spChg>
        <pc:spChg chg="add del">
          <ac:chgData name="Premananda Indic" userId="8df63362-5d81-410c-ab6a-1b6fb842c75e" providerId="ADAL" clId="{2B60AA84-A017-4BBF-9CE2-FBD1B638B550}" dt="2022-01-27T01:04:17.070" v="729" actId="26606"/>
          <ac:spMkLst>
            <pc:docMk/>
            <pc:sldMk cId="773601454" sldId="494"/>
            <ac:spMk id="17" creationId="{59FAB3DA-E9ED-4574-ABCC-378BC0FF1BBC}"/>
          </ac:spMkLst>
        </pc:spChg>
        <pc:spChg chg="add del">
          <ac:chgData name="Premananda Indic" userId="8df63362-5d81-410c-ab6a-1b6fb842c75e" providerId="ADAL" clId="{2B60AA84-A017-4BBF-9CE2-FBD1B638B550}" dt="2022-01-27T01:04:17.070" v="729" actId="26606"/>
          <ac:spMkLst>
            <pc:docMk/>
            <pc:sldMk cId="773601454" sldId="494"/>
            <ac:spMk id="19" creationId="{53B8D6B0-55D6-48DC-86D8-FD95D5F118AB}"/>
          </ac:spMkLst>
        </pc:spChg>
        <pc:picChg chg="del">
          <ac:chgData name="Premananda Indic" userId="8df63362-5d81-410c-ab6a-1b6fb842c75e" providerId="ADAL" clId="{2B60AA84-A017-4BBF-9CE2-FBD1B638B550}" dt="2022-01-27T01:03:27.456" v="709" actId="478"/>
          <ac:picMkLst>
            <pc:docMk/>
            <pc:sldMk cId="773601454" sldId="494"/>
            <ac:picMk id="2" creationId="{00000000-0000-0000-0000-000000000000}"/>
          </ac:picMkLst>
        </pc:picChg>
        <pc:picChg chg="del">
          <ac:chgData name="Premananda Indic" userId="8df63362-5d81-410c-ab6a-1b6fb842c75e" providerId="ADAL" clId="{2B60AA84-A017-4BBF-9CE2-FBD1B638B550}" dt="2022-01-27T01:03:33.040" v="711" actId="478"/>
          <ac:picMkLst>
            <pc:docMk/>
            <pc:sldMk cId="773601454" sldId="494"/>
            <ac:picMk id="3" creationId="{00000000-0000-0000-0000-000000000000}"/>
          </ac:picMkLst>
        </pc:picChg>
        <pc:picChg chg="add mod">
          <ac:chgData name="Premananda Indic" userId="8df63362-5d81-410c-ab6a-1b6fb842c75e" providerId="ADAL" clId="{2B60AA84-A017-4BBF-9CE2-FBD1B638B550}" dt="2022-01-27T01:04:23.259" v="730" actId="14100"/>
          <ac:picMkLst>
            <pc:docMk/>
            <pc:sldMk cId="773601454" sldId="494"/>
            <ac:picMk id="10" creationId="{ADC452CC-14B5-41B5-BD18-462530BC3768}"/>
          </ac:picMkLst>
        </pc:picChg>
      </pc:sldChg>
      <pc:sldChg chg="addSp delSp modSp mod">
        <pc:chgData name="Premananda Indic" userId="8df63362-5d81-410c-ab6a-1b6fb842c75e" providerId="ADAL" clId="{2B60AA84-A017-4BBF-9CE2-FBD1B638B550}" dt="2022-01-27T18:01:13.298" v="855" actId="207"/>
        <pc:sldMkLst>
          <pc:docMk/>
          <pc:sldMk cId="1524738034" sldId="495"/>
        </pc:sldMkLst>
        <pc:spChg chg="mod">
          <ac:chgData name="Premananda Indic" userId="8df63362-5d81-410c-ab6a-1b6fb842c75e" providerId="ADAL" clId="{2B60AA84-A017-4BBF-9CE2-FBD1B638B550}" dt="2022-01-27T01:10:18.100" v="734" actId="20577"/>
          <ac:spMkLst>
            <pc:docMk/>
            <pc:sldMk cId="1524738034" sldId="495"/>
            <ac:spMk id="4" creationId="{64882057-D6D3-4EF3-8C3B-6200CB35023D}"/>
          </ac:spMkLst>
        </pc:spChg>
        <pc:spChg chg="mod">
          <ac:chgData name="Premananda Indic" userId="8df63362-5d81-410c-ab6a-1b6fb842c75e" providerId="ADAL" clId="{2B60AA84-A017-4BBF-9CE2-FBD1B638B550}" dt="2022-01-27T01:11:14.987" v="777" actId="6549"/>
          <ac:spMkLst>
            <pc:docMk/>
            <pc:sldMk cId="1524738034" sldId="495"/>
            <ac:spMk id="5" creationId="{03BBF3EE-5F4B-424D-AFD2-C951ABF894CF}"/>
          </ac:spMkLst>
        </pc:spChg>
        <pc:spChg chg="add mod">
          <ac:chgData name="Premananda Indic" userId="8df63362-5d81-410c-ab6a-1b6fb842c75e" providerId="ADAL" clId="{2B60AA84-A017-4BBF-9CE2-FBD1B638B550}" dt="2022-01-27T18:01:13.298" v="855" actId="207"/>
          <ac:spMkLst>
            <pc:docMk/>
            <pc:sldMk cId="1524738034" sldId="495"/>
            <ac:spMk id="6" creationId="{B039B377-B3D7-413A-B1F8-1103669B98C2}"/>
          </ac:spMkLst>
        </pc:spChg>
        <pc:spChg chg="mod">
          <ac:chgData name="Premananda Indic" userId="8df63362-5d81-410c-ab6a-1b6fb842c75e" providerId="ADAL" clId="{2B60AA84-A017-4BBF-9CE2-FBD1B638B550}" dt="2022-01-27T01:10:45.761" v="772" actId="20577"/>
          <ac:spMkLst>
            <pc:docMk/>
            <pc:sldMk cId="1524738034" sldId="495"/>
            <ac:spMk id="7" creationId="{03BBF3EE-5F4B-424D-AFD2-C951ABF894CF}"/>
          </ac:spMkLst>
        </pc:spChg>
        <pc:spChg chg="del">
          <ac:chgData name="Premananda Indic" userId="8df63362-5d81-410c-ab6a-1b6fb842c75e" providerId="ADAL" clId="{2B60AA84-A017-4BBF-9CE2-FBD1B638B550}" dt="2022-01-27T01:11:02.190" v="775" actId="478"/>
          <ac:spMkLst>
            <pc:docMk/>
            <pc:sldMk cId="1524738034" sldId="495"/>
            <ac:spMk id="8" creationId="{00000000-0000-0000-0000-000000000000}"/>
          </ac:spMkLst>
        </pc:spChg>
        <pc:spChg chg="del">
          <ac:chgData name="Premananda Indic" userId="8df63362-5d81-410c-ab6a-1b6fb842c75e" providerId="ADAL" clId="{2B60AA84-A017-4BBF-9CE2-FBD1B638B550}" dt="2022-01-27T01:10:58.476" v="774" actId="478"/>
          <ac:spMkLst>
            <pc:docMk/>
            <pc:sldMk cId="1524738034" sldId="495"/>
            <ac:spMk id="9" creationId="{00000000-0000-0000-0000-000000000000}"/>
          </ac:spMkLst>
        </pc:spChg>
        <pc:spChg chg="del">
          <ac:chgData name="Premananda Indic" userId="8df63362-5d81-410c-ab6a-1b6fb842c75e" providerId="ADAL" clId="{2B60AA84-A017-4BBF-9CE2-FBD1B638B550}" dt="2022-01-27T01:10:58.476" v="774" actId="478"/>
          <ac:spMkLst>
            <pc:docMk/>
            <pc:sldMk cId="1524738034" sldId="495"/>
            <ac:spMk id="10" creationId="{00000000-0000-0000-0000-000000000000}"/>
          </ac:spMkLst>
        </pc:spChg>
        <pc:spChg chg="del">
          <ac:chgData name="Premananda Indic" userId="8df63362-5d81-410c-ab6a-1b6fb842c75e" providerId="ADAL" clId="{2B60AA84-A017-4BBF-9CE2-FBD1B638B550}" dt="2022-01-27T01:10:58.476" v="774" actId="478"/>
          <ac:spMkLst>
            <pc:docMk/>
            <pc:sldMk cId="1524738034" sldId="495"/>
            <ac:spMk id="11" creationId="{00000000-0000-0000-0000-000000000000}"/>
          </ac:spMkLst>
        </pc:spChg>
        <pc:spChg chg="del">
          <ac:chgData name="Premananda Indic" userId="8df63362-5d81-410c-ab6a-1b6fb842c75e" providerId="ADAL" clId="{2B60AA84-A017-4BBF-9CE2-FBD1B638B550}" dt="2022-01-27T01:10:58.476" v="774" actId="478"/>
          <ac:spMkLst>
            <pc:docMk/>
            <pc:sldMk cId="1524738034" sldId="495"/>
            <ac:spMk id="13" creationId="{00000000-0000-0000-0000-000000000000}"/>
          </ac:spMkLst>
        </pc:spChg>
        <pc:spChg chg="del">
          <ac:chgData name="Premananda Indic" userId="8df63362-5d81-410c-ab6a-1b6fb842c75e" providerId="ADAL" clId="{2B60AA84-A017-4BBF-9CE2-FBD1B638B550}" dt="2022-01-27T01:10:52.800" v="773" actId="478"/>
          <ac:spMkLst>
            <pc:docMk/>
            <pc:sldMk cId="1524738034" sldId="495"/>
            <ac:spMk id="14" creationId="{00000000-0000-0000-0000-000000000000}"/>
          </ac:spMkLst>
        </pc:spChg>
        <pc:spChg chg="add del">
          <ac:chgData name="Premananda Indic" userId="8df63362-5d81-410c-ab6a-1b6fb842c75e" providerId="ADAL" clId="{2B60AA84-A017-4BBF-9CE2-FBD1B638B550}" dt="2022-01-27T01:16:38.686" v="779" actId="478"/>
          <ac:spMkLst>
            <pc:docMk/>
            <pc:sldMk cId="1524738034" sldId="495"/>
            <ac:spMk id="15" creationId="{D6D4926E-652B-46E1-BA94-1F8A7E0E7DFB}"/>
          </ac:spMkLst>
        </pc:spChg>
        <pc:spChg chg="del">
          <ac:chgData name="Premananda Indic" userId="8df63362-5d81-410c-ab6a-1b6fb842c75e" providerId="ADAL" clId="{2B60AA84-A017-4BBF-9CE2-FBD1B638B550}" dt="2022-01-27T01:10:58.476" v="774" actId="478"/>
          <ac:spMkLst>
            <pc:docMk/>
            <pc:sldMk cId="1524738034" sldId="495"/>
            <ac:spMk id="19" creationId="{C157252C-9E7B-47FC-9F5C-2AEC1829FFC8}"/>
          </ac:spMkLst>
        </pc:spChg>
        <pc:graphicFrameChg chg="del">
          <ac:chgData name="Premananda Indic" userId="8df63362-5d81-410c-ab6a-1b6fb842c75e" providerId="ADAL" clId="{2B60AA84-A017-4BBF-9CE2-FBD1B638B550}" dt="2022-01-27T01:10:58.476" v="774" actId="478"/>
          <ac:graphicFrameMkLst>
            <pc:docMk/>
            <pc:sldMk cId="1524738034" sldId="495"/>
            <ac:graphicFrameMk id="6" creationId="{00000000-0000-0000-0000-000000000000}"/>
          </ac:graphicFrameMkLst>
        </pc:graphicFrameChg>
        <pc:picChg chg="add del mod">
          <ac:chgData name="Premananda Indic" userId="8df63362-5d81-410c-ab6a-1b6fb842c75e" providerId="ADAL" clId="{2B60AA84-A017-4BBF-9CE2-FBD1B638B550}" dt="2022-01-27T18:00:27.194" v="838" actId="478"/>
          <ac:picMkLst>
            <pc:docMk/>
            <pc:sldMk cId="1524738034" sldId="495"/>
            <ac:picMk id="3" creationId="{45824580-D579-47CE-A946-61998FE6F58A}"/>
          </ac:picMkLst>
        </pc:picChg>
      </pc:sldChg>
      <pc:sldChg chg="addSp modSp add mod">
        <pc:chgData name="Premananda Indic" userId="8df63362-5d81-410c-ab6a-1b6fb842c75e" providerId="ADAL" clId="{2B60AA84-A017-4BBF-9CE2-FBD1B638B550}" dt="2022-01-27T01:21:10.650" v="794" actId="207"/>
        <pc:sldMkLst>
          <pc:docMk/>
          <pc:sldMk cId="3335870363" sldId="496"/>
        </pc:sldMkLst>
        <pc:spChg chg="add mod">
          <ac:chgData name="Premananda Indic" userId="8df63362-5d81-410c-ab6a-1b6fb842c75e" providerId="ADAL" clId="{2B60AA84-A017-4BBF-9CE2-FBD1B638B550}" dt="2022-01-27T01:21:10.650" v="794" actId="207"/>
          <ac:spMkLst>
            <pc:docMk/>
            <pc:sldMk cId="3335870363" sldId="496"/>
            <ac:spMk id="2" creationId="{356DD166-F947-46D8-A103-866A32C63E3C}"/>
          </ac:spMkLst>
        </pc:spChg>
      </pc:sldChg>
      <pc:sldChg chg="addSp modSp add">
        <pc:chgData name="Premananda Indic" userId="8df63362-5d81-410c-ab6a-1b6fb842c75e" providerId="ADAL" clId="{2B60AA84-A017-4BBF-9CE2-FBD1B638B550}" dt="2022-01-27T01:21:29.464" v="796"/>
        <pc:sldMkLst>
          <pc:docMk/>
          <pc:sldMk cId="2959874408" sldId="497"/>
        </pc:sldMkLst>
        <pc:spChg chg="add mod">
          <ac:chgData name="Premananda Indic" userId="8df63362-5d81-410c-ab6a-1b6fb842c75e" providerId="ADAL" clId="{2B60AA84-A017-4BBF-9CE2-FBD1B638B550}" dt="2022-01-27T01:21:29.464" v="796"/>
          <ac:spMkLst>
            <pc:docMk/>
            <pc:sldMk cId="2959874408" sldId="497"/>
            <ac:spMk id="6" creationId="{A811C9B7-3F21-4CD4-B7E3-0C608A09C6AE}"/>
          </ac:spMkLst>
        </pc:spChg>
      </pc:sldChg>
      <pc:sldChg chg="add">
        <pc:chgData name="Premananda Indic" userId="8df63362-5d81-410c-ab6a-1b6fb842c75e" providerId="ADAL" clId="{2B60AA84-A017-4BBF-9CE2-FBD1B638B550}" dt="2022-01-27T17:59:51.150" v="836"/>
        <pc:sldMkLst>
          <pc:docMk/>
          <pc:sldMk cId="2647840466" sldId="498"/>
        </pc:sldMkLst>
      </pc:sldChg>
    </pc:docChg>
  </pc:docChgLst>
  <pc:docChgLst>
    <pc:chgData name="Premananda Indic" userId="8df63362-5d81-410c-ab6a-1b6fb842c75e" providerId="ADAL" clId="{EC9FDBE0-82C6-463A-98C7-4AD40A9296DF}"/>
    <pc:docChg chg="undo custSel modSld sldOrd">
      <pc:chgData name="Premananda Indic" userId="8df63362-5d81-410c-ab6a-1b6fb842c75e" providerId="ADAL" clId="{EC9FDBE0-82C6-463A-98C7-4AD40A9296DF}" dt="2022-01-25T23:46:00.137" v="106" actId="20577"/>
      <pc:docMkLst>
        <pc:docMk/>
      </pc:docMkLst>
      <pc:sldChg chg="ord">
        <pc:chgData name="Premananda Indic" userId="8df63362-5d81-410c-ab6a-1b6fb842c75e" providerId="ADAL" clId="{EC9FDBE0-82C6-463A-98C7-4AD40A9296DF}" dt="2022-01-25T23:42:34.501" v="33"/>
        <pc:sldMkLst>
          <pc:docMk/>
          <pc:sldMk cId="117614804" sldId="458"/>
        </pc:sldMkLst>
      </pc:sldChg>
      <pc:sldChg chg="modSp">
        <pc:chgData name="Premananda Indic" userId="8df63362-5d81-410c-ab6a-1b6fb842c75e" providerId="ADAL" clId="{EC9FDBE0-82C6-463A-98C7-4AD40A9296DF}" dt="2022-01-25T23:41:26.474" v="32" actId="20577"/>
        <pc:sldMkLst>
          <pc:docMk/>
          <pc:sldMk cId="2689369430" sldId="469"/>
        </pc:sldMkLst>
        <pc:spChg chg="mod">
          <ac:chgData name="Premananda Indic" userId="8df63362-5d81-410c-ab6a-1b6fb842c75e" providerId="ADAL" clId="{EC9FDBE0-82C6-463A-98C7-4AD40A9296DF}" dt="2022-01-25T23:41:26.474" v="32" actId="20577"/>
          <ac:spMkLst>
            <pc:docMk/>
            <pc:sldMk cId="2689369430" sldId="469"/>
            <ac:spMk id="5" creationId="{03BBF3EE-5F4B-424D-AFD2-C951ABF894CF}"/>
          </ac:spMkLst>
        </pc:spChg>
      </pc:sldChg>
      <pc:sldChg chg="modSp">
        <pc:chgData name="Premananda Indic" userId="8df63362-5d81-410c-ab6a-1b6fb842c75e" providerId="ADAL" clId="{EC9FDBE0-82C6-463A-98C7-4AD40A9296DF}" dt="2022-01-25T23:41:25.485" v="31" actId="20577"/>
        <pc:sldMkLst>
          <pc:docMk/>
          <pc:sldMk cId="1941816717" sldId="471"/>
        </pc:sldMkLst>
        <pc:spChg chg="mod">
          <ac:chgData name="Premananda Indic" userId="8df63362-5d81-410c-ab6a-1b6fb842c75e" providerId="ADAL" clId="{EC9FDBE0-82C6-463A-98C7-4AD40A9296DF}" dt="2022-01-25T23:41:25.485" v="31" actId="20577"/>
          <ac:spMkLst>
            <pc:docMk/>
            <pc:sldMk cId="1941816717" sldId="471"/>
            <ac:spMk id="5" creationId="{03BBF3EE-5F4B-424D-AFD2-C951ABF894CF}"/>
          </ac:spMkLst>
        </pc:spChg>
      </pc:sldChg>
      <pc:sldChg chg="modSp">
        <pc:chgData name="Premananda Indic" userId="8df63362-5d81-410c-ab6a-1b6fb842c75e" providerId="ADAL" clId="{EC9FDBE0-82C6-463A-98C7-4AD40A9296DF}" dt="2022-01-25T23:41:24.755" v="30" actId="20577"/>
        <pc:sldMkLst>
          <pc:docMk/>
          <pc:sldMk cId="2088180380" sldId="472"/>
        </pc:sldMkLst>
        <pc:spChg chg="mod">
          <ac:chgData name="Premananda Indic" userId="8df63362-5d81-410c-ab6a-1b6fb842c75e" providerId="ADAL" clId="{EC9FDBE0-82C6-463A-98C7-4AD40A9296DF}" dt="2022-01-25T23:41:24.755" v="30" actId="20577"/>
          <ac:spMkLst>
            <pc:docMk/>
            <pc:sldMk cId="2088180380" sldId="472"/>
            <ac:spMk id="5" creationId="{03BBF3EE-5F4B-424D-AFD2-C951ABF894CF}"/>
          </ac:spMkLst>
        </pc:spChg>
      </pc:sldChg>
      <pc:sldChg chg="addSp delSp modSp">
        <pc:chgData name="Premananda Indic" userId="8df63362-5d81-410c-ab6a-1b6fb842c75e" providerId="ADAL" clId="{EC9FDBE0-82C6-463A-98C7-4AD40A9296DF}" dt="2022-01-25T23:46:00.137" v="106" actId="20577"/>
        <pc:sldMkLst>
          <pc:docMk/>
          <pc:sldMk cId="827183573" sldId="490"/>
        </pc:sldMkLst>
        <pc:spChg chg="mod">
          <ac:chgData name="Premananda Indic" userId="8df63362-5d81-410c-ab6a-1b6fb842c75e" providerId="ADAL" clId="{EC9FDBE0-82C6-463A-98C7-4AD40A9296DF}" dt="2022-01-25T23:46:00.137" v="106" actId="20577"/>
          <ac:spMkLst>
            <pc:docMk/>
            <pc:sldMk cId="827183573" sldId="490"/>
            <ac:spMk id="5" creationId="{03BBF3EE-5F4B-424D-AFD2-C951ABF894CF}"/>
          </ac:spMkLst>
        </pc:spChg>
        <pc:spChg chg="mod">
          <ac:chgData name="Premananda Indic" userId="8df63362-5d81-410c-ab6a-1b6fb842c75e" providerId="ADAL" clId="{EC9FDBE0-82C6-463A-98C7-4AD40A9296DF}" dt="2022-01-25T23:43:48.163" v="49" actId="14100"/>
          <ac:spMkLst>
            <pc:docMk/>
            <pc:sldMk cId="827183573" sldId="490"/>
            <ac:spMk id="8" creationId="{00000000-0000-0000-0000-000000000000}"/>
          </ac:spMkLst>
        </pc:spChg>
        <pc:spChg chg="mod">
          <ac:chgData name="Premananda Indic" userId="8df63362-5d81-410c-ab6a-1b6fb842c75e" providerId="ADAL" clId="{EC9FDBE0-82C6-463A-98C7-4AD40A9296DF}" dt="2022-01-25T23:43:36.040" v="37" actId="20577"/>
          <ac:spMkLst>
            <pc:docMk/>
            <pc:sldMk cId="827183573" sldId="490"/>
            <ac:spMk id="9" creationId="{00000000-0000-0000-0000-000000000000}"/>
          </ac:spMkLst>
        </pc:spChg>
        <pc:spChg chg="mod">
          <ac:chgData name="Premananda Indic" userId="8df63362-5d81-410c-ab6a-1b6fb842c75e" providerId="ADAL" clId="{EC9FDBE0-82C6-463A-98C7-4AD40A9296DF}" dt="2022-01-25T23:44:22.275" v="63" actId="20577"/>
          <ac:spMkLst>
            <pc:docMk/>
            <pc:sldMk cId="827183573" sldId="490"/>
            <ac:spMk id="10" creationId="{00000000-0000-0000-0000-000000000000}"/>
          </ac:spMkLst>
        </pc:spChg>
        <pc:spChg chg="mod">
          <ac:chgData name="Premananda Indic" userId="8df63362-5d81-410c-ab6a-1b6fb842c75e" providerId="ADAL" clId="{EC9FDBE0-82C6-463A-98C7-4AD40A9296DF}" dt="2022-01-25T23:44:45.304" v="70" actId="20577"/>
          <ac:spMkLst>
            <pc:docMk/>
            <pc:sldMk cId="827183573" sldId="490"/>
            <ac:spMk id="11" creationId="{00000000-0000-0000-0000-000000000000}"/>
          </ac:spMkLst>
        </pc:spChg>
        <pc:spChg chg="del">
          <ac:chgData name="Premananda Indic" userId="8df63362-5d81-410c-ab6a-1b6fb842c75e" providerId="ADAL" clId="{EC9FDBE0-82C6-463A-98C7-4AD40A9296DF}" dt="2022-01-25T23:44:33.970" v="65"/>
          <ac:spMkLst>
            <pc:docMk/>
            <pc:sldMk cId="827183573" sldId="490"/>
            <ac:spMk id="12" creationId="{00000000-0000-0000-0000-000000000000}"/>
          </ac:spMkLst>
        </pc:spChg>
        <pc:spChg chg="mod">
          <ac:chgData name="Premananda Indic" userId="8df63362-5d81-410c-ab6a-1b6fb842c75e" providerId="ADAL" clId="{EC9FDBE0-82C6-463A-98C7-4AD40A9296DF}" dt="2022-01-25T23:44:48.164" v="72" actId="20577"/>
          <ac:spMkLst>
            <pc:docMk/>
            <pc:sldMk cId="827183573" sldId="490"/>
            <ac:spMk id="13" creationId="{00000000-0000-0000-0000-000000000000}"/>
          </ac:spMkLst>
        </pc:spChg>
        <pc:spChg chg="del">
          <ac:chgData name="Premananda Indic" userId="8df63362-5d81-410c-ab6a-1b6fb842c75e" providerId="ADAL" clId="{EC9FDBE0-82C6-463A-98C7-4AD40A9296DF}" dt="2022-01-25T23:45:14.162" v="82" actId="478"/>
          <ac:spMkLst>
            <pc:docMk/>
            <pc:sldMk cId="827183573" sldId="490"/>
            <ac:spMk id="15" creationId="{00000000-0000-0000-0000-000000000000}"/>
          </ac:spMkLst>
        </pc:spChg>
        <pc:spChg chg="del">
          <ac:chgData name="Premananda Indic" userId="8df63362-5d81-410c-ab6a-1b6fb842c75e" providerId="ADAL" clId="{EC9FDBE0-82C6-463A-98C7-4AD40A9296DF}" dt="2022-01-25T23:45:16.065" v="83" actId="478"/>
          <ac:spMkLst>
            <pc:docMk/>
            <pc:sldMk cId="827183573" sldId="490"/>
            <ac:spMk id="16" creationId="{00000000-0000-0000-0000-000000000000}"/>
          </ac:spMkLst>
        </pc:spChg>
        <pc:spChg chg="del">
          <ac:chgData name="Premananda Indic" userId="8df63362-5d81-410c-ab6a-1b6fb842c75e" providerId="ADAL" clId="{EC9FDBE0-82C6-463A-98C7-4AD40A9296DF}" dt="2022-01-25T23:45:17.084" v="84" actId="478"/>
          <ac:spMkLst>
            <pc:docMk/>
            <pc:sldMk cId="827183573" sldId="490"/>
            <ac:spMk id="17" creationId="{00000000-0000-0000-0000-000000000000}"/>
          </ac:spMkLst>
        </pc:spChg>
        <pc:spChg chg="del">
          <ac:chgData name="Premananda Indic" userId="8df63362-5d81-410c-ab6a-1b6fb842c75e" providerId="ADAL" clId="{EC9FDBE0-82C6-463A-98C7-4AD40A9296DF}" dt="2022-01-25T23:45:19.370" v="85" actId="478"/>
          <ac:spMkLst>
            <pc:docMk/>
            <pc:sldMk cId="827183573" sldId="490"/>
            <ac:spMk id="18" creationId="{00000000-0000-0000-0000-000000000000}"/>
          </ac:spMkLst>
        </pc:spChg>
        <pc:spChg chg="add mod">
          <ac:chgData name="Premananda Indic" userId="8df63362-5d81-410c-ab6a-1b6fb842c75e" providerId="ADAL" clId="{EC9FDBE0-82C6-463A-98C7-4AD40A9296DF}" dt="2022-01-25T23:44:40.875" v="68" actId="20577"/>
          <ac:spMkLst>
            <pc:docMk/>
            <pc:sldMk cId="827183573" sldId="490"/>
            <ac:spMk id="19" creationId="{C157252C-9E7B-47FC-9F5C-2AEC1829FFC8}"/>
          </ac:spMkLst>
        </pc:spChg>
        <pc:graphicFrameChg chg="modGraphic">
          <ac:chgData name="Premananda Indic" userId="8df63362-5d81-410c-ab6a-1b6fb842c75e" providerId="ADAL" clId="{EC9FDBE0-82C6-463A-98C7-4AD40A9296DF}" dt="2022-01-25T23:44:58.400" v="81" actId="20577"/>
          <ac:graphicFrameMkLst>
            <pc:docMk/>
            <pc:sldMk cId="827183573" sldId="490"/>
            <ac:graphicFrameMk id="6" creationId="{00000000-0000-0000-0000-000000000000}"/>
          </ac:graphicFrameMkLst>
        </pc:graphicFrame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0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3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0.xlsx"/><Relationship Id="rId2" Type="http://schemas.microsoft.com/office/2011/relationships/chartColorStyle" Target="colors30.xml"/><Relationship Id="rId1" Type="http://schemas.microsoft.com/office/2011/relationships/chartStyle" Target="style30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Linear</a:t>
            </a:r>
            <a:r>
              <a:rPr lang="en-US" baseline="0"/>
              <a:t> vs. SVM Regression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rgbClr val="00206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trendline>
            <c:spPr>
              <a:ln w="31750" cap="rnd">
                <a:solidFill>
                  <a:srgbClr val="FF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Sheet1!$B$3:$B$19</c:f>
              <c:numCache>
                <c:formatCode>General</c:formatCode>
                <c:ptCount val="17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7</c:v>
                </c:pt>
                <c:pt idx="4">
                  <c:v>8</c:v>
                </c:pt>
                <c:pt idx="5">
                  <c:v>12</c:v>
                </c:pt>
                <c:pt idx="6">
                  <c:v>15</c:v>
                </c:pt>
                <c:pt idx="7">
                  <c:v>16</c:v>
                </c:pt>
                <c:pt idx="8">
                  <c:v>17</c:v>
                </c:pt>
                <c:pt idx="9">
                  <c:v>18</c:v>
                </c:pt>
                <c:pt idx="10">
                  <c:v>19</c:v>
                </c:pt>
                <c:pt idx="11">
                  <c:v>20</c:v>
                </c:pt>
                <c:pt idx="12">
                  <c:v>21</c:v>
                </c:pt>
                <c:pt idx="13">
                  <c:v>22</c:v>
                </c:pt>
                <c:pt idx="14">
                  <c:v>23</c:v>
                </c:pt>
                <c:pt idx="15">
                  <c:v>24</c:v>
                </c:pt>
                <c:pt idx="16">
                  <c:v>25</c:v>
                </c:pt>
              </c:numCache>
            </c:numRef>
          </c:xVal>
          <c:yVal>
            <c:numRef>
              <c:f>Sheet1!$C$3:$C$19</c:f>
              <c:numCache>
                <c:formatCode>General</c:formatCode>
                <c:ptCount val="17"/>
                <c:pt idx="0">
                  <c:v>7</c:v>
                </c:pt>
                <c:pt idx="1">
                  <c:v>6</c:v>
                </c:pt>
                <c:pt idx="2">
                  <c:v>6.5</c:v>
                </c:pt>
                <c:pt idx="3">
                  <c:v>6.6</c:v>
                </c:pt>
                <c:pt idx="4">
                  <c:v>6.7</c:v>
                </c:pt>
                <c:pt idx="5">
                  <c:v>6.9</c:v>
                </c:pt>
                <c:pt idx="6">
                  <c:v>6.7</c:v>
                </c:pt>
                <c:pt idx="7">
                  <c:v>7.1</c:v>
                </c:pt>
                <c:pt idx="8">
                  <c:v>7.2</c:v>
                </c:pt>
                <c:pt idx="9">
                  <c:v>7.3</c:v>
                </c:pt>
                <c:pt idx="10">
                  <c:v>7.3</c:v>
                </c:pt>
                <c:pt idx="11">
                  <c:v>7</c:v>
                </c:pt>
                <c:pt idx="12">
                  <c:v>7.2</c:v>
                </c:pt>
                <c:pt idx="13">
                  <c:v>7.3</c:v>
                </c:pt>
                <c:pt idx="14">
                  <c:v>7.6</c:v>
                </c:pt>
                <c:pt idx="15">
                  <c:v>7.7</c:v>
                </c:pt>
                <c:pt idx="16">
                  <c:v>7.9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FB2-49F0-9E98-AAFEEF2219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54209464"/>
        <c:axId val="554209792"/>
      </c:scatterChart>
      <c:valAx>
        <c:axId val="5542094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4209792"/>
        <c:crosses val="autoZero"/>
        <c:crossBetween val="midCat"/>
      </c:valAx>
      <c:valAx>
        <c:axId val="554209792"/>
        <c:scaling>
          <c:orientation val="minMax"/>
          <c:min val="6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4209464"/>
        <c:crosses val="autoZero"/>
        <c:crossBetween val="midCat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Linear</a:t>
            </a:r>
            <a:r>
              <a:rPr lang="en-US" baseline="0"/>
              <a:t> vs. SVM Regression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rgbClr val="00206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trendline>
            <c:spPr>
              <a:ln w="31750" cap="rnd">
                <a:solidFill>
                  <a:srgbClr val="FF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Sheet1!$B$3:$B$19</c:f>
              <c:numCache>
                <c:formatCode>General</c:formatCode>
                <c:ptCount val="17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7</c:v>
                </c:pt>
                <c:pt idx="4">
                  <c:v>8</c:v>
                </c:pt>
                <c:pt idx="5">
                  <c:v>12</c:v>
                </c:pt>
                <c:pt idx="6">
                  <c:v>15</c:v>
                </c:pt>
                <c:pt idx="7">
                  <c:v>16</c:v>
                </c:pt>
                <c:pt idx="8">
                  <c:v>17</c:v>
                </c:pt>
                <c:pt idx="9">
                  <c:v>18</c:v>
                </c:pt>
                <c:pt idx="10">
                  <c:v>19</c:v>
                </c:pt>
                <c:pt idx="11">
                  <c:v>20</c:v>
                </c:pt>
                <c:pt idx="12">
                  <c:v>21</c:v>
                </c:pt>
                <c:pt idx="13">
                  <c:v>22</c:v>
                </c:pt>
                <c:pt idx="14">
                  <c:v>23</c:v>
                </c:pt>
                <c:pt idx="15">
                  <c:v>24</c:v>
                </c:pt>
                <c:pt idx="16">
                  <c:v>25</c:v>
                </c:pt>
              </c:numCache>
            </c:numRef>
          </c:xVal>
          <c:yVal>
            <c:numRef>
              <c:f>Sheet1!$C$3:$C$19</c:f>
              <c:numCache>
                <c:formatCode>General</c:formatCode>
                <c:ptCount val="17"/>
                <c:pt idx="0">
                  <c:v>7</c:v>
                </c:pt>
                <c:pt idx="1">
                  <c:v>6</c:v>
                </c:pt>
                <c:pt idx="2">
                  <c:v>6.5</c:v>
                </c:pt>
                <c:pt idx="3">
                  <c:v>6.6</c:v>
                </c:pt>
                <c:pt idx="4">
                  <c:v>6.7</c:v>
                </c:pt>
                <c:pt idx="5">
                  <c:v>6.9</c:v>
                </c:pt>
                <c:pt idx="6">
                  <c:v>6.7</c:v>
                </c:pt>
                <c:pt idx="7">
                  <c:v>7.1</c:v>
                </c:pt>
                <c:pt idx="8">
                  <c:v>7.2</c:v>
                </c:pt>
                <c:pt idx="9">
                  <c:v>7.3</c:v>
                </c:pt>
                <c:pt idx="10">
                  <c:v>7.3</c:v>
                </c:pt>
                <c:pt idx="11">
                  <c:v>7</c:v>
                </c:pt>
                <c:pt idx="12">
                  <c:v>7.2</c:v>
                </c:pt>
                <c:pt idx="13">
                  <c:v>7.3</c:v>
                </c:pt>
                <c:pt idx="14">
                  <c:v>7.6</c:v>
                </c:pt>
                <c:pt idx="15">
                  <c:v>7.7</c:v>
                </c:pt>
                <c:pt idx="16">
                  <c:v>7.9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FB2-49F0-9E98-AAFEEF2219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54209464"/>
        <c:axId val="554209792"/>
      </c:scatterChart>
      <c:valAx>
        <c:axId val="5542094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4209792"/>
        <c:crosses val="autoZero"/>
        <c:crossBetween val="midCat"/>
      </c:valAx>
      <c:valAx>
        <c:axId val="554209792"/>
        <c:scaling>
          <c:orientation val="minMax"/>
          <c:min val="6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4209464"/>
        <c:crosses val="autoZero"/>
        <c:crossBetween val="midCat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Linear</a:t>
            </a:r>
            <a:r>
              <a:rPr lang="en-US" baseline="0"/>
              <a:t> vs. SVM Regression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rgbClr val="00206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trendline>
            <c:spPr>
              <a:ln w="31750" cap="rnd">
                <a:solidFill>
                  <a:srgbClr val="FF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Sheet1!$B$3:$B$19</c:f>
              <c:numCache>
                <c:formatCode>General</c:formatCode>
                <c:ptCount val="17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7</c:v>
                </c:pt>
                <c:pt idx="4">
                  <c:v>8</c:v>
                </c:pt>
                <c:pt idx="5">
                  <c:v>12</c:v>
                </c:pt>
                <c:pt idx="6">
                  <c:v>15</c:v>
                </c:pt>
                <c:pt idx="7">
                  <c:v>16</c:v>
                </c:pt>
                <c:pt idx="8">
                  <c:v>17</c:v>
                </c:pt>
                <c:pt idx="9">
                  <c:v>18</c:v>
                </c:pt>
                <c:pt idx="10">
                  <c:v>19</c:v>
                </c:pt>
                <c:pt idx="11">
                  <c:v>20</c:v>
                </c:pt>
                <c:pt idx="12">
                  <c:v>21</c:v>
                </c:pt>
                <c:pt idx="13">
                  <c:v>22</c:v>
                </c:pt>
                <c:pt idx="14">
                  <c:v>23</c:v>
                </c:pt>
                <c:pt idx="15">
                  <c:v>24</c:v>
                </c:pt>
                <c:pt idx="16">
                  <c:v>25</c:v>
                </c:pt>
              </c:numCache>
            </c:numRef>
          </c:xVal>
          <c:yVal>
            <c:numRef>
              <c:f>Sheet1!$C$3:$C$19</c:f>
              <c:numCache>
                <c:formatCode>General</c:formatCode>
                <c:ptCount val="17"/>
                <c:pt idx="0">
                  <c:v>7</c:v>
                </c:pt>
                <c:pt idx="1">
                  <c:v>6</c:v>
                </c:pt>
                <c:pt idx="2">
                  <c:v>6.5</c:v>
                </c:pt>
                <c:pt idx="3">
                  <c:v>6.6</c:v>
                </c:pt>
                <c:pt idx="4">
                  <c:v>6.7</c:v>
                </c:pt>
                <c:pt idx="5">
                  <c:v>6.9</c:v>
                </c:pt>
                <c:pt idx="6">
                  <c:v>6.7</c:v>
                </c:pt>
                <c:pt idx="7">
                  <c:v>7.1</c:v>
                </c:pt>
                <c:pt idx="8">
                  <c:v>7.2</c:v>
                </c:pt>
                <c:pt idx="9">
                  <c:v>7.3</c:v>
                </c:pt>
                <c:pt idx="10">
                  <c:v>7.3</c:v>
                </c:pt>
                <c:pt idx="11">
                  <c:v>7</c:v>
                </c:pt>
                <c:pt idx="12">
                  <c:v>7.2</c:v>
                </c:pt>
                <c:pt idx="13">
                  <c:v>7.3</c:v>
                </c:pt>
                <c:pt idx="14">
                  <c:v>7.6</c:v>
                </c:pt>
                <c:pt idx="15">
                  <c:v>7.7</c:v>
                </c:pt>
                <c:pt idx="16">
                  <c:v>7.9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FB2-49F0-9E98-AAFEEF2219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54209464"/>
        <c:axId val="554209792"/>
      </c:scatterChart>
      <c:valAx>
        <c:axId val="5542094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4209792"/>
        <c:crosses val="autoZero"/>
        <c:crossBetween val="midCat"/>
      </c:valAx>
      <c:valAx>
        <c:axId val="554209792"/>
        <c:scaling>
          <c:orientation val="minMax"/>
          <c:min val="6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4209464"/>
        <c:crosses val="autoZero"/>
        <c:crossBetween val="midCat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Linear</a:t>
            </a:r>
            <a:r>
              <a:rPr lang="en-US" baseline="0"/>
              <a:t> vs. SVM Regression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rgbClr val="00206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trendline>
            <c:spPr>
              <a:ln w="31750" cap="rnd">
                <a:solidFill>
                  <a:srgbClr val="FF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Sheet1!$B$3:$B$19</c:f>
              <c:numCache>
                <c:formatCode>General</c:formatCode>
                <c:ptCount val="17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7</c:v>
                </c:pt>
                <c:pt idx="4">
                  <c:v>8</c:v>
                </c:pt>
                <c:pt idx="5">
                  <c:v>12</c:v>
                </c:pt>
                <c:pt idx="6">
                  <c:v>15</c:v>
                </c:pt>
                <c:pt idx="7">
                  <c:v>16</c:v>
                </c:pt>
                <c:pt idx="8">
                  <c:v>17</c:v>
                </c:pt>
                <c:pt idx="9">
                  <c:v>18</c:v>
                </c:pt>
                <c:pt idx="10">
                  <c:v>19</c:v>
                </c:pt>
                <c:pt idx="11">
                  <c:v>20</c:v>
                </c:pt>
                <c:pt idx="12">
                  <c:v>21</c:v>
                </c:pt>
                <c:pt idx="13">
                  <c:v>22</c:v>
                </c:pt>
                <c:pt idx="14">
                  <c:v>23</c:v>
                </c:pt>
                <c:pt idx="15">
                  <c:v>24</c:v>
                </c:pt>
                <c:pt idx="16">
                  <c:v>25</c:v>
                </c:pt>
              </c:numCache>
            </c:numRef>
          </c:xVal>
          <c:yVal>
            <c:numRef>
              <c:f>Sheet1!$C$3:$C$19</c:f>
              <c:numCache>
                <c:formatCode>General</c:formatCode>
                <c:ptCount val="17"/>
                <c:pt idx="0">
                  <c:v>7</c:v>
                </c:pt>
                <c:pt idx="1">
                  <c:v>6</c:v>
                </c:pt>
                <c:pt idx="2">
                  <c:v>6.5</c:v>
                </c:pt>
                <c:pt idx="3">
                  <c:v>6.6</c:v>
                </c:pt>
                <c:pt idx="4">
                  <c:v>6.7</c:v>
                </c:pt>
                <c:pt idx="5">
                  <c:v>6.9</c:v>
                </c:pt>
                <c:pt idx="6">
                  <c:v>6.7</c:v>
                </c:pt>
                <c:pt idx="7">
                  <c:v>7.1</c:v>
                </c:pt>
                <c:pt idx="8">
                  <c:v>7.2</c:v>
                </c:pt>
                <c:pt idx="9">
                  <c:v>7.3</c:v>
                </c:pt>
                <c:pt idx="10">
                  <c:v>7.3</c:v>
                </c:pt>
                <c:pt idx="11">
                  <c:v>7</c:v>
                </c:pt>
                <c:pt idx="12">
                  <c:v>7.2</c:v>
                </c:pt>
                <c:pt idx="13">
                  <c:v>7.3</c:v>
                </c:pt>
                <c:pt idx="14">
                  <c:v>7.6</c:v>
                </c:pt>
                <c:pt idx="15">
                  <c:v>7.7</c:v>
                </c:pt>
                <c:pt idx="16">
                  <c:v>7.9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FB2-49F0-9E98-AAFEEF2219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54209464"/>
        <c:axId val="554209792"/>
      </c:scatterChart>
      <c:valAx>
        <c:axId val="5542094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4209792"/>
        <c:crosses val="autoZero"/>
        <c:crossBetween val="midCat"/>
      </c:valAx>
      <c:valAx>
        <c:axId val="554209792"/>
        <c:scaling>
          <c:orientation val="minMax"/>
          <c:min val="6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4209464"/>
        <c:crosses val="autoZero"/>
        <c:crossBetween val="midCat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Linear</a:t>
            </a:r>
            <a:r>
              <a:rPr lang="en-US" baseline="0"/>
              <a:t> vs. SVM Regression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rgbClr val="00206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trendline>
            <c:spPr>
              <a:ln w="31750" cap="rnd">
                <a:solidFill>
                  <a:srgbClr val="FF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Sheet1!$B$3:$B$19</c:f>
              <c:numCache>
                <c:formatCode>General</c:formatCode>
                <c:ptCount val="17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7</c:v>
                </c:pt>
                <c:pt idx="4">
                  <c:v>8</c:v>
                </c:pt>
                <c:pt idx="5">
                  <c:v>12</c:v>
                </c:pt>
                <c:pt idx="6">
                  <c:v>15</c:v>
                </c:pt>
                <c:pt idx="7">
                  <c:v>16</c:v>
                </c:pt>
                <c:pt idx="8">
                  <c:v>17</c:v>
                </c:pt>
                <c:pt idx="9">
                  <c:v>18</c:v>
                </c:pt>
                <c:pt idx="10">
                  <c:v>19</c:v>
                </c:pt>
                <c:pt idx="11">
                  <c:v>20</c:v>
                </c:pt>
                <c:pt idx="12">
                  <c:v>21</c:v>
                </c:pt>
                <c:pt idx="13">
                  <c:v>22</c:v>
                </c:pt>
                <c:pt idx="14">
                  <c:v>23</c:v>
                </c:pt>
                <c:pt idx="15">
                  <c:v>24</c:v>
                </c:pt>
                <c:pt idx="16">
                  <c:v>25</c:v>
                </c:pt>
              </c:numCache>
            </c:numRef>
          </c:xVal>
          <c:yVal>
            <c:numRef>
              <c:f>Sheet1!$C$3:$C$19</c:f>
              <c:numCache>
                <c:formatCode>General</c:formatCode>
                <c:ptCount val="17"/>
                <c:pt idx="0">
                  <c:v>7</c:v>
                </c:pt>
                <c:pt idx="1">
                  <c:v>6</c:v>
                </c:pt>
                <c:pt idx="2">
                  <c:v>6.5</c:v>
                </c:pt>
                <c:pt idx="3">
                  <c:v>6.6</c:v>
                </c:pt>
                <c:pt idx="4">
                  <c:v>6.7</c:v>
                </c:pt>
                <c:pt idx="5">
                  <c:v>6.9</c:v>
                </c:pt>
                <c:pt idx="6">
                  <c:v>6.7</c:v>
                </c:pt>
                <c:pt idx="7">
                  <c:v>7.1</c:v>
                </c:pt>
                <c:pt idx="8">
                  <c:v>7.2</c:v>
                </c:pt>
                <c:pt idx="9">
                  <c:v>7.3</c:v>
                </c:pt>
                <c:pt idx="10">
                  <c:v>7.3</c:v>
                </c:pt>
                <c:pt idx="11">
                  <c:v>7</c:v>
                </c:pt>
                <c:pt idx="12">
                  <c:v>7.2</c:v>
                </c:pt>
                <c:pt idx="13">
                  <c:v>7.3</c:v>
                </c:pt>
                <c:pt idx="14">
                  <c:v>7.6</c:v>
                </c:pt>
                <c:pt idx="15">
                  <c:v>7.7</c:v>
                </c:pt>
                <c:pt idx="16">
                  <c:v>7.9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FB2-49F0-9E98-AAFEEF2219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54209464"/>
        <c:axId val="554209792"/>
      </c:scatterChart>
      <c:valAx>
        <c:axId val="5542094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4209792"/>
        <c:crosses val="autoZero"/>
        <c:crossBetween val="midCat"/>
      </c:valAx>
      <c:valAx>
        <c:axId val="554209792"/>
        <c:scaling>
          <c:orientation val="minMax"/>
          <c:min val="6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4209464"/>
        <c:crosses val="autoZero"/>
        <c:crossBetween val="midCat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Linear</a:t>
            </a:r>
            <a:r>
              <a:rPr lang="en-US" baseline="0"/>
              <a:t> vs. SVM Regression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rgbClr val="00206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trendline>
            <c:spPr>
              <a:ln w="31750" cap="rnd">
                <a:solidFill>
                  <a:srgbClr val="FF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Sheet1!$B$3:$B$19</c:f>
              <c:numCache>
                <c:formatCode>General</c:formatCode>
                <c:ptCount val="17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7</c:v>
                </c:pt>
                <c:pt idx="4">
                  <c:v>8</c:v>
                </c:pt>
                <c:pt idx="5">
                  <c:v>12</c:v>
                </c:pt>
                <c:pt idx="6">
                  <c:v>15</c:v>
                </c:pt>
                <c:pt idx="7">
                  <c:v>16</c:v>
                </c:pt>
                <c:pt idx="8">
                  <c:v>17</c:v>
                </c:pt>
                <c:pt idx="9">
                  <c:v>18</c:v>
                </c:pt>
                <c:pt idx="10">
                  <c:v>19</c:v>
                </c:pt>
                <c:pt idx="11">
                  <c:v>20</c:v>
                </c:pt>
                <c:pt idx="12">
                  <c:v>21</c:v>
                </c:pt>
                <c:pt idx="13">
                  <c:v>22</c:v>
                </c:pt>
                <c:pt idx="14">
                  <c:v>23</c:v>
                </c:pt>
                <c:pt idx="15">
                  <c:v>24</c:v>
                </c:pt>
                <c:pt idx="16">
                  <c:v>25</c:v>
                </c:pt>
              </c:numCache>
            </c:numRef>
          </c:xVal>
          <c:yVal>
            <c:numRef>
              <c:f>Sheet1!$C$3:$C$19</c:f>
              <c:numCache>
                <c:formatCode>General</c:formatCode>
                <c:ptCount val="17"/>
                <c:pt idx="0">
                  <c:v>7</c:v>
                </c:pt>
                <c:pt idx="1">
                  <c:v>6</c:v>
                </c:pt>
                <c:pt idx="2">
                  <c:v>6.5</c:v>
                </c:pt>
                <c:pt idx="3">
                  <c:v>6.6</c:v>
                </c:pt>
                <c:pt idx="4">
                  <c:v>6.7</c:v>
                </c:pt>
                <c:pt idx="5">
                  <c:v>6.9</c:v>
                </c:pt>
                <c:pt idx="6">
                  <c:v>6.7</c:v>
                </c:pt>
                <c:pt idx="7">
                  <c:v>7.1</c:v>
                </c:pt>
                <c:pt idx="8">
                  <c:v>7.2</c:v>
                </c:pt>
                <c:pt idx="9">
                  <c:v>7.3</c:v>
                </c:pt>
                <c:pt idx="10">
                  <c:v>7.3</c:v>
                </c:pt>
                <c:pt idx="11">
                  <c:v>7</c:v>
                </c:pt>
                <c:pt idx="12">
                  <c:v>7.2</c:v>
                </c:pt>
                <c:pt idx="13">
                  <c:v>7.3</c:v>
                </c:pt>
                <c:pt idx="14">
                  <c:v>7.6</c:v>
                </c:pt>
                <c:pt idx="15">
                  <c:v>7.7</c:v>
                </c:pt>
                <c:pt idx="16">
                  <c:v>7.9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FB2-49F0-9E98-AAFEEF2219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54209464"/>
        <c:axId val="554209792"/>
      </c:scatterChart>
      <c:valAx>
        <c:axId val="5542094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4209792"/>
        <c:crosses val="autoZero"/>
        <c:crossBetween val="midCat"/>
      </c:valAx>
      <c:valAx>
        <c:axId val="554209792"/>
        <c:scaling>
          <c:orientation val="minMax"/>
          <c:min val="6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4209464"/>
        <c:crosses val="autoZero"/>
        <c:crossBetween val="midCat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0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3-12T17:03:44.932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17 1306 919 0 0,'0'-2'67'0'0,"-1"-5"96"0"0,1 6 610 0 0,0 1 262 0 0,0 0 47 0 0,-9-23 1444 0 0,8 21-2332 0 0,1 2-2 0 0,0 0 6 0 0,0 0 22 0 0,-6-4 2000 0 0,11 12-1989 0 0,-1 0 1 0 0,1 0 0 0 0,0 0 0 0 0,1-1-1 0 0,8 9 1 0 0,-5-5-62 0 0,22 18 440 0 0,2 9-10 0 0,44 67-1 0 0,-51-66-224 0 0,49 69 618 0 0,-26-47-527 0 0,29 40 135 0 0,-67-85-521 0 0,-1 1 1 0 0,-1 0-1 0 0,0 1 0 0 0,10 30 0 0 0,0 8 27 0 0,9 30 45 0 0,-1-4-11 0 0,-4-16-72 0 0,-12-36-69 0 0,21 43-1 0 0,0-2 13 0 0,-18-37 123 0 0,35 59 1 0 0,29 26-2 0 0,-37-57-115 0 0,-13-17 35 0 0,16 23 79 0 0,40 50 192 0 0,20 27-117 0 0,-76-105-187 0 0,129 228 33 0 0,-123-195-28 0 0,8 14 22 0 0,65 113 16 0 0,-56-91-64 0 0,-36-72 0 0 0,52 148 72 0 0,-25-62-1 0 0,244 613 826 0 0,-155-462-888 0 0,-126-266-7 0 0,170 323 51 0 0,-59-108 11 0 0,-67-134-64 0 0,62 111 0 0 0,18-11 0 0 0,-18-65-28 0 0,-67-77 10 0 0,39 51 0 0 0,-5 20-41 0 0,8 11-10 0 0,-41-72 69 0 0,2-2 0 0 0,74 65 0 0 0,87 78 0 0 0,-157-147 0 0 0,72 93 0 0 0,-4-2 0 0 0,-57-79 0 0 0,3-2 0 0 0,132 95 0 0 0,-118-100 0 0 0,78 73 0 0 0,-112-90 0 0 0,0-3 0 0 0,65 39 0 0 0,109 46 0 0 0,-178-100 0 0 0,-12-5 0 0 0,38 14 0 0 0,-35-17-1 0 0,-2 2 1 0 0,51 33-1 0 0,7 4 14 0 0,0-12 100 0 0,140 45 0 0 0,-76-32-30 0 0,36 15 35 0 0,-166-60-109 0 0,201 62 184 0 0,-159-55-175 0 0,105 20 82 0 0,-60-20-79 0 0,172 19 176 0 0,-139-29-90 0 0,142-12 0 0 0,-27-1 224 0 0,64-5-196 0 0,-75-7-124 0 0,-164 14 46 0 0,-36 3-59 0 0,56-11 0 0 0,-87 11-1 0 0,318-78 153 0 0,-259 56-91 0 0,103-50-1 0 0,-136 55-54 0 0,16-7 16 0 0,0-3 0 0 0,63-44 0 0 0,-110 67-19 0 0,179-127 122 0 0,-122 87-86 0 0,84-52 98 0 0,-106 71-61 0 0,-1-2-1 0 0,-2-2 0 0 0,54-51 1 0 0,12-18-26 0 0,20-19-22 0 0,0 6-26 0 0,-76 70 0 0 0,6-6 14 0 0,55-49 133 0 0,-85 72-59 0 0,45-57-1 0 0,175-217 68 0 0,-65 112-38 0 0,-158 163-115 0 0,23-23 22 0 0,-3-2 1 0 0,42-61-1 0 0,-30 22 61 0 0,25-37-53 0 0,34-49 13 0 0,-71 105-26 0 0,169-277-19 0 0,-191 312 25 0 0,25-40 85 0 0,75-160 0 0 0,-45 18-46 0 0,-49 129-53 0 0,62-206-83 0 0,-15 81 76 0 0,-33 97-61 0 0,-15 42 46 0 0,12-33-42 0 0,-2-8 39 0 0,26-83 173 0 0,147-530-243 0 0,-115 426 12 0 0,-37 119 72 0 0,54-138 136 0 0,-32 113-136 0 0,-51 127 0 0 0,10-31 0 0 0,52-122 0 0 0,-37 107 0 0 0,47-156 0 0 0,9-6-36 0 0,-15 46 8 0 0,-15 14 156 0 0,-65 181-109 0 0,43-112 75 0 0,-10 35-137 0 0,11-24 13 0 0,-40 106 42 0 0,-10 22 1 0 0,0 0 0 0 0,2 1 0 0 0,23-33 0 0 0,-22 39-13 0 0,-13 14 0 0 0,15-22 0 0 0,-9 14 0 0 0,1 2 11 0 0,-5 5 31 0 0,1-5-43 0 0,-2 5-60 0 0,-1 2-22 0 0,0 0-10 0 0,0 0 7 0 0,0 0-52 0 0,0 0-22 0 0,0 0-7 0 0,0 0-22 0 0,0 0-90 0 0,0 0-38 0 0,0 0-10 0 0,-23 10-2085 0 0,10-5 1288 0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058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564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661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880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0117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87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163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77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111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55D16CB-4D25-4406-9B07-8BE179F55300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886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748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55D16CB-4D25-4406-9B07-8BE179F55300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0857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7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40.png"/><Relationship Id="rId7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0.png"/><Relationship Id="rId4" Type="http://schemas.openxmlformats.org/officeDocument/2006/relationships/image" Target="../media/image17.png"/><Relationship Id="rId9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0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0.png"/><Relationship Id="rId4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40.png"/><Relationship Id="rId7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0.png"/><Relationship Id="rId4" Type="http://schemas.openxmlformats.org/officeDocument/2006/relationships/image" Target="../media/image17.png"/><Relationship Id="rId9" Type="http://schemas.openxmlformats.org/officeDocument/2006/relationships/image" Target="../media/image21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2" Type="http://schemas.openxmlformats.org/officeDocument/2006/relationships/image" Target="../media/image3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0.png"/><Relationship Id="rId9" Type="http://schemas.openxmlformats.org/officeDocument/2006/relationships/image" Target="../media/image2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38.jp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67298-9FC3-467F-960A-00C86EF89B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3484756"/>
            <a:ext cx="6801321" cy="2777951"/>
          </a:xfrm>
        </p:spPr>
        <p:txBody>
          <a:bodyPr anchor="ctr">
            <a:normAutofit/>
          </a:bodyPr>
          <a:lstStyle/>
          <a:p>
            <a:pPr algn="r"/>
            <a:r>
              <a:rPr lang="en-US" dirty="0"/>
              <a:t>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6BEC4C-6E6C-4D27-9E84-FFD0A401FE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45856" y="2690051"/>
            <a:ext cx="8149701" cy="1358283"/>
          </a:xfrm>
        </p:spPr>
        <p:txBody>
          <a:bodyPr anchor="ctr">
            <a:normAutofit/>
          </a:bodyPr>
          <a:lstStyle/>
          <a:p>
            <a:pPr algn="ctr"/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PREMANANDA Indic, Ph.D.</a:t>
            </a:r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1114DF-30FF-4490-B7D5-491C030A9BED}"/>
              </a:ext>
            </a:extLst>
          </p:cNvPr>
          <p:cNvSpPr txBox="1"/>
          <p:nvPr/>
        </p:nvSpPr>
        <p:spPr>
          <a:xfrm>
            <a:off x="2481892" y="3618315"/>
            <a:ext cx="76846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ELECTRICAL ENGINEERING</a:t>
            </a:r>
            <a:endParaRPr lang="en-US" sz="2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F683AC-5857-4366-AF38-7A947D87DFD9}"/>
              </a:ext>
            </a:extLst>
          </p:cNvPr>
          <p:cNvSpPr txBox="1"/>
          <p:nvPr/>
        </p:nvSpPr>
        <p:spPr>
          <a:xfrm>
            <a:off x="342200" y="2502132"/>
            <a:ext cx="1156744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MACHINE LEARNING: REGRESSION</a:t>
            </a:r>
            <a:endParaRPr lang="en-US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6" name="Picture 5" descr="A picture containing logo&#10;&#10;Description automatically generated">
            <a:extLst>
              <a:ext uri="{FF2B5EF4-FFF2-40B4-BE49-F238E27FC236}">
                <a16:creationId xmlns:a16="http://schemas.microsoft.com/office/drawing/2014/main" id="{50465242-C803-43DC-BFC9-E527A8EA6E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2504" y="5285540"/>
            <a:ext cx="5749151" cy="731476"/>
          </a:xfrm>
          <a:prstGeom prst="rect">
            <a:avLst/>
          </a:prstGeom>
        </p:spPr>
      </p:pic>
      <p:pic>
        <p:nvPicPr>
          <p:cNvPr id="12" name="Picture 11" descr="A picture containing logo&#10;&#10;Description automatically generated">
            <a:extLst>
              <a:ext uri="{FF2B5EF4-FFF2-40B4-BE49-F238E27FC236}">
                <a16:creationId xmlns:a16="http://schemas.microsoft.com/office/drawing/2014/main" id="{FB8A541C-073F-471C-90A0-FD8262EA08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674" y="548612"/>
            <a:ext cx="5083845" cy="856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511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SUPERVISED LEARNING </a:t>
            </a:r>
          </a:p>
          <a:p>
            <a:pPr>
              <a:spcBef>
                <a:spcPts val="3000"/>
              </a:spcBef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UNSUPERVISED LEARNING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7645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SUPERVISED LEARNING (Classification / 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Prediction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Provide training set with features and solutions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89369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STANDARD MACHINE LEARNING     </a:t>
            </a:r>
          </a:p>
          <a:p>
            <a:pPr>
              <a:spcBef>
                <a:spcPts val="3000"/>
              </a:spcBef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ADVANCED MACHINE LEARNING </a:t>
            </a: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Based on Artificial Neural Networks (Deep Learning)</a:t>
            </a: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46090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REGRESSION </a:t>
            </a:r>
          </a:p>
          <a:p>
            <a:pPr marL="1374775" indent="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Linear Regression</a:t>
            </a:r>
          </a:p>
          <a:p>
            <a:pPr marL="1374775" indent="0"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Support Vector Regression</a:t>
            </a:r>
          </a:p>
          <a:p>
            <a:pPr marL="1374775" indent="0">
              <a:spcBef>
                <a:spcPts val="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DC2E59A-52E3-4E2E-9829-885DBB3B1D45}"/>
              </a:ext>
            </a:extLst>
          </p:cNvPr>
          <p:cNvGrpSpPr/>
          <p:nvPr/>
        </p:nvGrpSpPr>
        <p:grpSpPr>
          <a:xfrm>
            <a:off x="5794939" y="2871271"/>
            <a:ext cx="6286736" cy="3286904"/>
            <a:chOff x="5794939" y="2871271"/>
            <a:chExt cx="6286736" cy="3286904"/>
          </a:xfrm>
        </p:grpSpPr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7" name="Chart 6">
                  <a:extLst>
                    <a:ext uri="{FF2B5EF4-FFF2-40B4-BE49-F238E27FC236}">
                      <a16:creationId xmlns:a16="http://schemas.microsoft.com/office/drawing/2014/main" id="{1AB4180D-B7CB-4BDF-AF0A-C0D581E807E3}"/>
                    </a:ext>
                  </a:extLst>
                </p:cNvPr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3749926269"/>
                    </p:ext>
                  </p:extLst>
                </p:nvPr>
              </p:nvGraphicFramePr>
              <p:xfrm>
                <a:off x="6973937" y="3414975"/>
                <a:ext cx="4572000" cy="274320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</mc:Choice>
          <mc:Fallback xmlns="">
            <p:graphicFrame>
              <p:nvGraphicFramePr>
                <p:cNvPr id="7" name="Chart 6">
                  <a:extLst>
                    <a:ext uri="{FF2B5EF4-FFF2-40B4-BE49-F238E27FC236}">
                      <a16:creationId xmlns:a16="http://schemas.microsoft.com/office/drawing/2014/main" id="{1AB4180D-B7CB-4BDF-AF0A-C0D581E807E3}"/>
                    </a:ext>
                  </a:extLst>
                </p:cNvPr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3749926269"/>
                    </p:ext>
                  </p:extLst>
                </p:nvPr>
              </p:nvGraphicFramePr>
              <p:xfrm>
                <a:off x="6973937" y="3414975"/>
                <a:ext cx="4572000" cy="274320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3"/>
                </a:graphicData>
              </a:graphic>
            </p:graphicFrame>
          </mc:Fallback>
        </mc:AlternateContent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56DDE343-532A-4D94-A610-036AFEED036D}"/>
                </a:ext>
              </a:extLst>
            </p:cNvPr>
            <p:cNvGrpSpPr/>
            <p:nvPr/>
          </p:nvGrpSpPr>
          <p:grpSpPr>
            <a:xfrm>
              <a:off x="5794939" y="2871271"/>
              <a:ext cx="6286736" cy="2365690"/>
              <a:chOff x="5794939" y="2871271"/>
              <a:chExt cx="6286736" cy="2365690"/>
            </a:xfrm>
          </p:grpSpPr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13C97DE4-FF4B-4F23-8CED-B666223A0088}"/>
                  </a:ext>
                </a:extLst>
              </p:cNvPr>
              <p:cNvCxnSpPr/>
              <p:nvPr/>
            </p:nvCxnSpPr>
            <p:spPr>
              <a:xfrm>
                <a:off x="6395190" y="4928421"/>
                <a:ext cx="1222940" cy="308540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7E62709-8A8A-4424-8887-064D6DE50D2C}"/>
                  </a:ext>
                </a:extLst>
              </p:cNvPr>
              <p:cNvSpPr txBox="1"/>
              <p:nvPr/>
            </p:nvSpPr>
            <p:spPr>
              <a:xfrm>
                <a:off x="5794939" y="4713359"/>
                <a:ext cx="106586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SVM</a:t>
                </a:r>
              </a:p>
            </p:txBody>
          </p:sp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8B1DFC01-222E-4E67-827D-042C1EF17CF7}"/>
                  </a:ext>
                </a:extLst>
              </p:cNvPr>
              <p:cNvCxnSpPr/>
              <p:nvPr/>
            </p:nvCxnSpPr>
            <p:spPr>
              <a:xfrm flipH="1">
                <a:off x="10564688" y="3200925"/>
                <a:ext cx="902245" cy="1162167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BED6915-5A05-4E5C-9A92-4072F2D58E9F}"/>
                  </a:ext>
                </a:extLst>
              </p:cNvPr>
              <p:cNvSpPr txBox="1"/>
              <p:nvPr/>
            </p:nvSpPr>
            <p:spPr>
              <a:xfrm>
                <a:off x="11015810" y="2871271"/>
                <a:ext cx="106586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Linear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" name="TextBox 12">
                    <a:extLst>
                      <a:ext uri="{FF2B5EF4-FFF2-40B4-BE49-F238E27FC236}">
                        <a16:creationId xmlns:a16="http://schemas.microsoft.com/office/drawing/2014/main" id="{5F3FDF96-2470-4E08-8BBA-654A884F6442}"/>
                      </a:ext>
                    </a:extLst>
                  </p:cNvPr>
                  <p:cNvSpPr txBox="1"/>
                  <p:nvPr/>
                </p:nvSpPr>
                <p:spPr>
                  <a:xfrm>
                    <a:off x="6552265" y="4287237"/>
                    <a:ext cx="1065865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3" name="TextBox 12">
                    <a:extLst>
                      <a:ext uri="{FF2B5EF4-FFF2-40B4-BE49-F238E27FC236}">
                        <a16:creationId xmlns:a16="http://schemas.microsoft.com/office/drawing/2014/main" id="{5F3FDF96-2470-4E08-8BBA-654A884F644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552265" y="4287237"/>
                    <a:ext cx="1065865" cy="369332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b="-655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04FC5FA-A156-4D44-960F-CC2E713935A7}"/>
                  </a:ext>
                </a:extLst>
              </p:cNvPr>
              <p:cNvSpPr txBox="1"/>
              <p:nvPr/>
            </p:nvSpPr>
            <p:spPr>
              <a:xfrm>
                <a:off x="9121832" y="6002893"/>
                <a:ext cx="70935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04FC5FA-A156-4D44-960F-CC2E713935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21832" y="6002893"/>
                <a:ext cx="709353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88180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REGRESSION </a:t>
            </a:r>
          </a:p>
          <a:p>
            <a:pPr marL="1374775" indent="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Linear Regression</a:t>
            </a:r>
          </a:p>
          <a:p>
            <a:pPr marL="1374775" indent="0"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Support Vector Regression</a:t>
            </a:r>
          </a:p>
          <a:p>
            <a:pPr marL="1374775" indent="0">
              <a:spcBef>
                <a:spcPts val="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DC2E59A-52E3-4E2E-9829-885DBB3B1D45}"/>
              </a:ext>
            </a:extLst>
          </p:cNvPr>
          <p:cNvGrpSpPr/>
          <p:nvPr/>
        </p:nvGrpSpPr>
        <p:grpSpPr>
          <a:xfrm>
            <a:off x="5794939" y="2871271"/>
            <a:ext cx="6286736" cy="3286904"/>
            <a:chOff x="5794939" y="2871271"/>
            <a:chExt cx="6286736" cy="3286904"/>
          </a:xfrm>
        </p:grpSpPr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7" name="Chart 6">
                  <a:extLst>
                    <a:ext uri="{FF2B5EF4-FFF2-40B4-BE49-F238E27FC236}">
                      <a16:creationId xmlns:a16="http://schemas.microsoft.com/office/drawing/2014/main" id="{1AB4180D-B7CB-4BDF-AF0A-C0D581E807E3}"/>
                    </a:ext>
                  </a:extLst>
                </p:cNvPr>
                <p:cNvGraphicFramePr>
                  <a:graphicFrameLocks/>
                </p:cNvGraphicFramePr>
                <p:nvPr/>
              </p:nvGraphicFramePr>
              <p:xfrm>
                <a:off x="6973937" y="3414975"/>
                <a:ext cx="4572000" cy="274320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</mc:Choice>
          <mc:Fallback xmlns="">
            <p:graphicFrame>
              <p:nvGraphicFramePr>
                <p:cNvPr id="7" name="Chart 6">
                  <a:extLst>
                    <a:ext uri="{FF2B5EF4-FFF2-40B4-BE49-F238E27FC236}">
                      <a16:creationId xmlns:a16="http://schemas.microsoft.com/office/drawing/2014/main" id="{1AB4180D-B7CB-4BDF-AF0A-C0D581E807E3}"/>
                    </a:ext>
                  </a:extLst>
                </p:cNvPr>
                <p:cNvGraphicFramePr>
                  <a:graphicFrameLocks/>
                </p:cNvGraphicFramePr>
                <p:nvPr/>
              </p:nvGraphicFramePr>
              <p:xfrm>
                <a:off x="6973937" y="3414975"/>
                <a:ext cx="4572000" cy="274320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3"/>
                </a:graphicData>
              </a:graphic>
            </p:graphicFrame>
          </mc:Fallback>
        </mc:AlternateContent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56DDE343-532A-4D94-A610-036AFEED036D}"/>
                </a:ext>
              </a:extLst>
            </p:cNvPr>
            <p:cNvGrpSpPr/>
            <p:nvPr/>
          </p:nvGrpSpPr>
          <p:grpSpPr>
            <a:xfrm>
              <a:off x="5794939" y="2871271"/>
              <a:ext cx="6286736" cy="2365690"/>
              <a:chOff x="5794939" y="2871271"/>
              <a:chExt cx="6286736" cy="2365690"/>
            </a:xfrm>
          </p:grpSpPr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13C97DE4-FF4B-4F23-8CED-B666223A0088}"/>
                  </a:ext>
                </a:extLst>
              </p:cNvPr>
              <p:cNvCxnSpPr/>
              <p:nvPr/>
            </p:nvCxnSpPr>
            <p:spPr>
              <a:xfrm>
                <a:off x="6395190" y="4928421"/>
                <a:ext cx="1222940" cy="308540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7E62709-8A8A-4424-8887-064D6DE50D2C}"/>
                  </a:ext>
                </a:extLst>
              </p:cNvPr>
              <p:cNvSpPr txBox="1"/>
              <p:nvPr/>
            </p:nvSpPr>
            <p:spPr>
              <a:xfrm>
                <a:off x="5794939" y="4713359"/>
                <a:ext cx="106586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SVM</a:t>
                </a:r>
              </a:p>
            </p:txBody>
          </p:sp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8B1DFC01-222E-4E67-827D-042C1EF17CF7}"/>
                  </a:ext>
                </a:extLst>
              </p:cNvPr>
              <p:cNvCxnSpPr/>
              <p:nvPr/>
            </p:nvCxnSpPr>
            <p:spPr>
              <a:xfrm flipH="1">
                <a:off x="10564688" y="3200925"/>
                <a:ext cx="902245" cy="1162167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BED6915-5A05-4E5C-9A92-4072F2D58E9F}"/>
                  </a:ext>
                </a:extLst>
              </p:cNvPr>
              <p:cNvSpPr txBox="1"/>
              <p:nvPr/>
            </p:nvSpPr>
            <p:spPr>
              <a:xfrm>
                <a:off x="11015810" y="2871271"/>
                <a:ext cx="106586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Linear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" name="TextBox 12">
                    <a:extLst>
                      <a:ext uri="{FF2B5EF4-FFF2-40B4-BE49-F238E27FC236}">
                        <a16:creationId xmlns:a16="http://schemas.microsoft.com/office/drawing/2014/main" id="{5F3FDF96-2470-4E08-8BBA-654A884F6442}"/>
                      </a:ext>
                    </a:extLst>
                  </p:cNvPr>
                  <p:cNvSpPr txBox="1"/>
                  <p:nvPr/>
                </p:nvSpPr>
                <p:spPr>
                  <a:xfrm>
                    <a:off x="6552265" y="4287237"/>
                    <a:ext cx="1065865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3" name="TextBox 12">
                    <a:extLst>
                      <a:ext uri="{FF2B5EF4-FFF2-40B4-BE49-F238E27FC236}">
                        <a16:creationId xmlns:a16="http://schemas.microsoft.com/office/drawing/2014/main" id="{5F3FDF96-2470-4E08-8BBA-654A884F644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552265" y="4287237"/>
                    <a:ext cx="1065865" cy="369332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b="-655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04FC5FA-A156-4D44-960F-CC2E713935A7}"/>
                  </a:ext>
                </a:extLst>
              </p:cNvPr>
              <p:cNvSpPr txBox="1"/>
              <p:nvPr/>
            </p:nvSpPr>
            <p:spPr>
              <a:xfrm>
                <a:off x="9121832" y="6002893"/>
                <a:ext cx="70935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04FC5FA-A156-4D44-960F-CC2E713935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21832" y="6002893"/>
                <a:ext cx="709353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03064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03BBF3EE-5F4B-424D-AFD2-C951ABF894C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4546600"/>
              </a:xfrm>
            </p:spPr>
            <p:txBody>
              <a:bodyPr>
                <a:noAutofit/>
              </a:bodyPr>
              <a:lstStyle/>
              <a:p>
                <a:pPr>
                  <a:spcBef>
                    <a:spcPts val="3000"/>
                  </a:spcBef>
                  <a:spcAft>
                    <a:spcPts val="0"/>
                  </a:spcAft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Linear Regression</a:t>
                </a:r>
              </a:p>
              <a:p>
                <a:pPr marL="1374775" indent="0">
                  <a:spcAft>
                    <a:spcPts val="2400"/>
                  </a:spcAft>
                  <a:buNone/>
                </a:pPr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Given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𝑚</m:t>
                    </m:r>
                  </m:oMath>
                </a14:m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outcomes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sup>
                    </m:sSup>
                  </m:oMath>
                </a14:m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where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𝑖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=1,2,….,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𝑚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 each outcome depends on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𝑛</m:t>
                    </m:r>
                  </m:oMath>
                </a14:m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features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where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𝑗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=1,2,….,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𝑛</m:t>
                    </m:r>
                  </m:oMath>
                </a14:m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Find the best estimate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  <m:sup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p>
                  </m:oMath>
                </a14:m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40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𝑦</m:t>
                            </m:r>
                          </m:e>
                        </m:acc>
                      </m:e>
                      <m:sup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p>
                  </m:oMath>
                </a14:m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using the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𝑛</m:t>
                    </m:r>
                  </m:oMath>
                </a14:m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features with appropriate parameters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such that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𝐽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40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sz="2400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acc>
                                      <m:accPr>
                                        <m:chr m:val="̂"/>
                                        <m:ctrlPr>
                                          <a:rPr lang="en-US" sz="2400" i="1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400" i="1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  <m:t>𝑦</m:t>
                                        </m:r>
                                      </m:e>
                                    </m:acc>
                                  </m:e>
                                  <m:sup>
                                    <m:r>
                                      <a:rPr lang="en-US" sz="2400" b="0" i="1" smtClean="0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(</m:t>
                                    </m:r>
                                    <m:r>
                                      <a:rPr lang="en-US" sz="2400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𝑖</m:t>
                                    </m:r>
                                    <m:r>
                                      <a:rPr lang="en-US" sz="2400" b="0" i="1" smtClean="0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)</m:t>
                                    </m:r>
                                  </m:sup>
                                </m:sSup>
                                <m:r>
                                  <a:rPr lang="en-US" sz="240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en-US" sz="2400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𝑦</m:t>
                                    </m:r>
                                  </m:e>
                                  <m:sup>
                                    <m:r>
                                      <a:rPr lang="en-US" sz="2400" b="0" i="1" smtClean="0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(</m:t>
                                    </m:r>
                                    <m:r>
                                      <a:rPr lang="en-US" sz="2400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𝑖</m:t>
                                    </m:r>
                                    <m:r>
                                      <a:rPr lang="en-US" sz="2400" b="0" i="1" smtClean="0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)</m:t>
                                    </m:r>
                                  </m:sup>
                                </m:sSup>
                              </m:e>
                            </m:d>
                          </m:e>
                          <m:sup>
                            <m: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en-US" sz="24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spcBef>
                    <a:spcPts val="3000"/>
                  </a:spcBef>
                  <a:spcAft>
                    <a:spcPts val="2400"/>
                  </a:spcAft>
                  <a:buNone/>
                </a:pPr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	</a:t>
                </a:r>
                <a:r>
                  <a:rPr lang="en-US" sz="2400" dirty="0">
                    <a:solidFill>
                      <a:srgbClr val="002060"/>
                    </a:solidFill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𝑦</m:t>
                            </m:r>
                          </m:e>
                        </m:acc>
                      </m:e>
                      <m:sup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sup>
                    </m:sSup>
                    <m:r>
                      <a:rPr lang="en-US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US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sSubSup>
                      <m:sSubSup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sup>
                    </m:sSubSup>
                  </m:oMath>
                </a14:m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sSub>
                          <m:sSubPr>
                            <m:ctrlP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  <m:sup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sup>
                    </m:sSubSup>
                    <m:r>
                      <a:rPr lang="en-US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+……….+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  <m:sSubSup>
                      <m:sSubSup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  <m:sup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sup>
                    </m:sSubSup>
                  </m:oMath>
                </a14:m>
                <a:endParaRPr lang="en-US" sz="24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03BBF3EE-5F4B-424D-AFD2-C951ABF894C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4546600"/>
              </a:xfrm>
              <a:blipFill>
                <a:blip r:embed="rId2"/>
                <a:stretch>
                  <a:fillRect l="-1681" t="-1877" r="-17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09101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03BBF3EE-5F4B-424D-AFD2-C951ABF894C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4546600"/>
              </a:xfrm>
            </p:spPr>
            <p:txBody>
              <a:bodyPr>
                <a:noAutofit/>
              </a:bodyPr>
              <a:lstStyle/>
              <a:p>
                <a:pPr>
                  <a:spcBef>
                    <a:spcPts val="3000"/>
                  </a:spcBef>
                  <a:spcAft>
                    <a:spcPts val="0"/>
                  </a:spcAft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Linear Regression</a:t>
                </a:r>
              </a:p>
              <a:p>
                <a:pPr marL="0" indent="0">
                  <a:spcBef>
                    <a:spcPts val="3000"/>
                  </a:spcBef>
                  <a:spcAft>
                    <a:spcPts val="2400"/>
                  </a:spcAft>
                  <a:buNone/>
                </a:pPr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𝑦</m:t>
                            </m:r>
                          </m:e>
                        </m:acc>
                      </m:e>
                      <m:sup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sup>
                    </m:sSup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sSubSup>
                      <m:sSubSup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sup>
                    </m:sSubSup>
                  </m:oMath>
                </a14:m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sSub>
                          <m:sSubPr>
                            <m:ctrlP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  <m:sup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sup>
                    </m:sSubSup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+……….+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  <m:sSubSup>
                      <m:sSubSup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  <m:sup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sup>
                    </m:sSubSup>
                  </m:oMath>
                </a14:m>
                <a:endParaRPr lang="en-US" sz="24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spcBef>
                    <a:spcPts val="3000"/>
                  </a:spcBef>
                  <a:spcAft>
                    <a:spcPts val="2400"/>
                  </a:spcAft>
                  <a:buNone/>
                </a:pPr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𝑌</m:t>
                        </m:r>
                      </m:e>
                    </m:acc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l-GR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ϴ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</m:sup>
                    </m:sSup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𝑋</m:t>
                    </m:r>
                  </m:oMath>
                </a14:m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ϴ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24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eqArr>
                                <m:eqArrPr>
                                  <m:ctrlPr>
                                    <a:rPr lang="en-US" sz="24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eqArrPr>
                                <m:e>
                                  <m:sSub>
                                    <m:sSubPr>
                                      <m:ctrlPr>
                                        <a:rPr lang="en-US" sz="24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en-US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..</m:t>
                                  </m:r>
                                </m:e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..</m:t>
                                  </m:r>
                                </m:e>
                                <m:e>
                                  <m:sSub>
                                    <m:sSubPr>
                                      <m:ctrlPr>
                                        <a:rPr lang="en-US" sz="24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𝑛</m:t>
                                      </m:r>
                                    </m:sub>
                                  </m:sSub>
                                </m:e>
                              </m:eqArr>
                            </m:e>
                          </m:mr>
                        </m:m>
                      </m:e>
                    </m:d>
                  </m:oMath>
                </a14:m>
                <a:r>
                  <a:rPr lang="en-US" sz="2400" dirty="0">
                    <a:solidFill>
                      <a:srgbClr val="002060"/>
                    </a:solidFill>
                    <a:cs typeface="Times New Roman" panose="02020603050405020304" pitchFamily="18" charset="0"/>
                  </a:rPr>
                  <a:t>    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𝑋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4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eqArr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3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sz="2400" b="0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a:rPr lang="en-US" sz="240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</m:e>
                                <m:e>
                                  <m:r>
                                    <a:rPr lang="en-US" sz="240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</m:e>
                                <m:e>
                                  <m:r>
                                    <a:rPr lang="en-US" sz="240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</m:e>
                              </m:mr>
                              <m:mr>
                                <m:e>
                                  <m:sSubSup>
                                    <m:sSubSupPr>
                                      <m:ctrlPr>
                                        <a:rPr lang="en-US" sz="24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4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1</m:t>
                                      </m:r>
                                    </m:sub>
                                    <m:sup>
                                      <m:r>
                                        <a:rPr lang="en-US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(1)</m:t>
                                      </m:r>
                                    </m:sup>
                                  </m:sSubSup>
                                </m:e>
                                <m:e>
                                  <m:sSubSup>
                                    <m:sSubSupPr>
                                      <m:ctrlPr>
                                        <a:rPr lang="en-US" sz="24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4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1</m:t>
                                      </m:r>
                                    </m:sub>
                                    <m:sup>
                                      <m:r>
                                        <a:rPr lang="en-US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(2)</m:t>
                                      </m:r>
                                    </m:sup>
                                  </m:sSubSup>
                                </m:e>
                                <m:e>
                                  <m:sSubSup>
                                    <m:sSubSupPr>
                                      <m:ctrlPr>
                                        <a:rPr lang="en-US" sz="24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4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1</m:t>
                                      </m:r>
                                    </m:sub>
                                    <m:sup>
                                      <m:r>
                                        <a:rPr lang="en-US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(3)</m:t>
                                      </m:r>
                                    </m:sup>
                                  </m:sSubSup>
                                </m:e>
                              </m:mr>
                              <m:mr>
                                <m:e>
                                  <m:sSubSup>
                                    <m:sSubSupPr>
                                      <m:ctrlPr>
                                        <a:rPr lang="en-US" sz="24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4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2</m:t>
                                      </m:r>
                                    </m:sub>
                                    <m:sup>
                                      <m:r>
                                        <a:rPr lang="en-US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(1)</m:t>
                                      </m:r>
                                    </m:sup>
                                  </m:sSubSup>
                                </m:e>
                                <m:e>
                                  <m:sSubSup>
                                    <m:sSubSupPr>
                                      <m:ctrlPr>
                                        <a:rPr lang="en-US" sz="24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4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2</m:t>
                                      </m:r>
                                    </m:sub>
                                    <m:sup>
                                      <m:r>
                                        <a:rPr lang="en-US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(2)</m:t>
                                      </m:r>
                                    </m:sup>
                                  </m:sSubSup>
                                </m:e>
                                <m:e>
                                  <m:sSubSup>
                                    <m:sSubSupPr>
                                      <m:ctrlPr>
                                        <a:rPr lang="en-US" sz="24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4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2</m:t>
                                      </m:r>
                                    </m:sub>
                                    <m:sup>
                                      <m:r>
                                        <a:rPr lang="en-US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(3)</m:t>
                                      </m:r>
                                    </m:sup>
                                  </m:sSubSup>
                                </m:e>
                              </m:mr>
                            </m:m>
                            <m:r>
                              <a:rPr lang="en-US" sz="24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   </m:t>
                            </m:r>
                            <m:m>
                              <m:mPr>
                                <m:mcs>
                                  <m:mc>
                                    <m:mcPr>
                                      <m:count m:val="3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sz="240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sz="24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.</m:t>
                                  </m:r>
                                  <m:r>
                                    <a:rPr lang="en-US" sz="24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.</m:t>
                                  </m:r>
                                </m:e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..</m:t>
                                  </m:r>
                                </m:e>
                                <m:e>
                                  <m:r>
                                    <a:rPr lang="en-US" sz="240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</m:e>
                              </m:mr>
                              <m:mr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..</m:t>
                                  </m:r>
                                </m:e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..</m:t>
                                  </m:r>
                                </m:e>
                                <m:e>
                                  <m:sSubSup>
                                    <m:sSubSupPr>
                                      <m:ctrlPr>
                                        <a:rPr lang="en-US" sz="24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4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1</m:t>
                                      </m:r>
                                    </m:sub>
                                    <m:sup>
                                      <m:r>
                                        <a:rPr lang="en-US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(</m:t>
                                      </m:r>
                                      <m:r>
                                        <a:rPr lang="en-US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𝑚</m:t>
                                      </m:r>
                                      <m:r>
                                        <a:rPr lang="en-US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)</m:t>
                                      </m:r>
                                    </m:sup>
                                  </m:sSubSup>
                                </m:e>
                              </m:mr>
                              <m:mr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..</m:t>
                                  </m:r>
                                </m:e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..</m:t>
                                  </m:r>
                                </m:e>
                                <m:e>
                                  <m:sSubSup>
                                    <m:sSubSupPr>
                                      <m:ctrlPr>
                                        <a:rPr lang="en-US" sz="24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4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2</m:t>
                                      </m:r>
                                    </m:sub>
                                    <m:sup>
                                      <m:r>
                                        <a:rPr lang="en-US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(</m:t>
                                      </m:r>
                                      <m:r>
                                        <a:rPr lang="en-US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𝑚</m:t>
                                      </m:r>
                                      <m:r>
                                        <a:rPr lang="en-US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)</m:t>
                                      </m:r>
                                    </m:sup>
                                  </m:sSubSup>
                                </m:e>
                              </m:mr>
                            </m:m>
                          </m:e>
                          <m:e>
                            <m:r>
                              <a:rPr lang="en-US" sz="24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m>
                              <m:mPr>
                                <m:mcs>
                                  <m:mc>
                                    <m:mcPr>
                                      <m:count m:val="3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sz="240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sz="24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.</m:t>
                                  </m:r>
                                  <m:r>
                                    <a:rPr lang="en-US" sz="24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.</m:t>
                                  </m:r>
                                </m:e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..</m:t>
                                  </m:r>
                                </m:e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..</m:t>
                                  </m:r>
                                </m:e>
                              </m:mr>
                              <m:mr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..</m:t>
                                  </m:r>
                                </m:e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..</m:t>
                                  </m:r>
                                </m:e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..</m:t>
                                  </m:r>
                                </m:e>
                              </m:mr>
                              <m:mr>
                                <m:e>
                                  <m:sSubSup>
                                    <m:sSubSupPr>
                                      <m:ctrlPr>
                                        <a:rPr lang="en-US" sz="24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4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𝑛</m:t>
                                      </m:r>
                                    </m:sub>
                                    <m:sup>
                                      <m:r>
                                        <a:rPr lang="en-US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(1)</m:t>
                                      </m:r>
                                    </m:sup>
                                  </m:sSubSup>
                                </m:e>
                                <m:e>
                                  <m:sSubSup>
                                    <m:sSubSupPr>
                                      <m:ctrlPr>
                                        <a:rPr lang="en-US" sz="24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4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𝑛</m:t>
                                      </m:r>
                                    </m:sub>
                                    <m:sup>
                                      <m:r>
                                        <a:rPr lang="en-US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(2)</m:t>
                                      </m:r>
                                    </m:sup>
                                  </m:sSubSup>
                                </m:e>
                                <m:e>
                                  <m:sSubSup>
                                    <m:sSubSupPr>
                                      <m:ctrlPr>
                                        <a:rPr lang="en-US" sz="24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4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𝑛</m:t>
                                      </m:r>
                                    </m:sub>
                                    <m:sup>
                                      <m:r>
                                        <a:rPr lang="en-US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(3)</m:t>
                                      </m:r>
                                    </m:sup>
                                  </m:sSubSup>
                                </m:e>
                              </m:mr>
                            </m:m>
                            <m:r>
                              <a:rPr lang="en-US" sz="24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   </m:t>
                            </m:r>
                            <m:m>
                              <m:mPr>
                                <m:mcs>
                                  <m:mc>
                                    <m:mcPr>
                                      <m:count m:val="3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sz="2400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sz="24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.</m:t>
                                  </m:r>
                                  <m:r>
                                    <a:rPr lang="en-US" sz="24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.</m:t>
                                  </m:r>
                                </m:e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..</m:t>
                                  </m:r>
                                </m:e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..</m:t>
                                  </m:r>
                                </m:e>
                              </m:mr>
                              <m:mr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..</m:t>
                                  </m:r>
                                </m:e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..</m:t>
                                  </m:r>
                                </m:e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..</m:t>
                                  </m:r>
                                </m:e>
                              </m:mr>
                              <m:mr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..</m:t>
                                  </m:r>
                                </m:e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..</m:t>
                                  </m:r>
                                </m:e>
                                <m:e>
                                  <m:sSubSup>
                                    <m:sSubSupPr>
                                      <m:ctrlPr>
                                        <a:rPr lang="en-US" sz="24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4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𝑛</m:t>
                                      </m:r>
                                    </m:sub>
                                    <m:sup>
                                      <m:r>
                                        <a:rPr lang="en-US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(</m:t>
                                      </m:r>
                                      <m:r>
                                        <a:rPr lang="en-US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𝑚</m:t>
                                      </m:r>
                                      <m:r>
                                        <a:rPr lang="en-US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)</m:t>
                                      </m:r>
                                    </m:sup>
                                  </m:sSubSup>
                                </m:e>
                              </m:mr>
                            </m:m>
                          </m:e>
                        </m:eqArr>
                      </m:e>
                    </m:d>
                  </m:oMath>
                </a14:m>
                <a:endParaRPr lang="en-US" sz="24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03BBF3EE-5F4B-424D-AFD2-C951ABF894C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4546600"/>
              </a:xfrm>
              <a:blipFill>
                <a:blip r:embed="rId2"/>
                <a:stretch>
                  <a:fillRect l="-1681" t="-18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588119" y="5546387"/>
                <a:ext cx="3660041" cy="5721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𝐽</m:t>
                    </m:r>
                    <m:r>
                      <a:rPr lang="en-US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acc>
                                      <m:accPr>
                                        <m:chr m:val="̂"/>
                                        <m:ctrlPr>
                                          <a:rPr lang="en-US" i="1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i="1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  <m:t>𝑦</m:t>
                                        </m:r>
                                      </m:e>
                                    </m:acc>
                                  </m:e>
                                  <m:sup>
                                    <m:r>
                                      <a:rPr lang="en-US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𝑖</m:t>
                                    </m:r>
                                  </m:sup>
                                </m:sSup>
                                <m:r>
                                  <a:rPr lang="en-US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en-US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𝑦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𝑖</m:t>
                                    </m:r>
                                  </m:sup>
                                </m:sSup>
                              </m:e>
                            </m:d>
                          </m:e>
                          <m:sup>
                            <m:r>
                              <a:rPr lang="en-US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b="0" i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acc>
                          <m:accPr>
                            <m:chr m:val="̂"/>
                            <m:ctrlPr>
                              <a:rPr lang="en-US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𝑌</m:t>
                            </m:r>
                          </m:e>
                        </m:acc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𝑌</m:t>
                        </m:r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</m:sup>
                    </m:sSup>
                    <m:r>
                      <a:rPr lang="en-US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acc>
                      <m:accPr>
                        <m:chr m:val="̂"/>
                        <m:ctrlP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𝑌</m:t>
                        </m:r>
                      </m:e>
                    </m:acc>
                    <m:r>
                      <a:rPr lang="en-US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𝑌</m:t>
                    </m:r>
                  </m:oMath>
                </a14:m>
                <a:r>
                  <a:rPr lang="en-US" dirty="0"/>
                  <a:t>)</a:t>
                </a: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119" y="5546387"/>
                <a:ext cx="3660041" cy="572144"/>
              </a:xfrm>
              <a:prstGeom prst="rect">
                <a:avLst/>
              </a:prstGeom>
              <a:blipFill>
                <a:blip r:embed="rId3"/>
                <a:stretch>
                  <a:fillRect r="-9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392995" y="5177055"/>
            <a:ext cx="4050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Cost Function to Minimize</a:t>
            </a:r>
          </a:p>
        </p:txBody>
      </p:sp>
    </p:spTree>
    <p:extLst>
      <p:ext uri="{BB962C8B-B14F-4D97-AF65-F5344CB8AC3E}">
        <p14:creationId xmlns:p14="http://schemas.microsoft.com/office/powerpoint/2010/main" val="1298362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Linear Regression</a:t>
            </a: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312522" y="2507330"/>
                <a:ext cx="6454716" cy="5721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𝐽</m:t>
                    </m:r>
                    <m:r>
                      <a:rPr lang="en-US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acc>
                                      <m:accPr>
                                        <m:chr m:val="̂"/>
                                        <m:ctrlPr>
                                          <a:rPr lang="en-US" i="1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i="1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  <m:t>𝑦</m:t>
                                        </m:r>
                                      </m:e>
                                    </m:acc>
                                  </m:e>
                                  <m:sup>
                                    <m:r>
                                      <a:rPr lang="en-US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𝑖</m:t>
                                    </m:r>
                                  </m:sup>
                                </m:sSup>
                                <m:r>
                                  <a:rPr lang="en-US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en-US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𝑦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𝑖</m:t>
                                    </m:r>
                                  </m:sup>
                                </m:sSup>
                              </m:e>
                            </m:d>
                          </m:e>
                          <m:sup>
                            <m:r>
                              <a:rPr lang="en-US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b="0" i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̂"/>
                                <m:ctrlPr>
                                  <a:rPr lang="en-US" b="0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0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𝑌</m:t>
                                </m:r>
                              </m:e>
                            </m:acc>
                            <m:r>
                              <a:rPr lang="en-US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𝑌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</m:sup>
                    </m:sSup>
                    <m:d>
                      <m:dPr>
                        <m:ctrlP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en-US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𝑌</m:t>
                            </m:r>
                          </m:e>
                        </m:acc>
                        <m: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𝑌</m:t>
                        </m:r>
                      </m:e>
                    </m:d>
                    <m:r>
                      <a:rPr lang="en-US" b="0" i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US" dirty="0">
                    <a:solidFill>
                      <a:srgbClr val="002060"/>
                    </a:solidFill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l-GR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l-GR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ϴ</m:t>
                                </m:r>
                              </m:e>
                              <m:sup>
                                <m:r>
                                  <a:rPr lang="en-US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𝑇</m:t>
                                </m:r>
                              </m:sup>
                            </m:sSup>
                            <m:r>
                              <a:rPr lang="en-US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𝑋</m:t>
                            </m:r>
                            <m:r>
                              <a:rPr lang="en-US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𝑌</m:t>
                            </m:r>
                          </m:e>
                        </m:d>
                      </m:e>
                      <m:sup>
                        <m: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</m:sup>
                    </m:sSup>
                    <m:d>
                      <m:dPr>
                        <m:ctrlP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l-GR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ϴ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𝑇</m:t>
                            </m:r>
                          </m:sup>
                        </m:sSup>
                        <m: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𝑋</m:t>
                        </m:r>
                        <m: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𝑌</m:t>
                        </m:r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522" y="2507330"/>
                <a:ext cx="6454716" cy="57214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5-Point Star 9"/>
          <p:cNvSpPr/>
          <p:nvPr/>
        </p:nvSpPr>
        <p:spPr>
          <a:xfrm>
            <a:off x="9385538" y="4711537"/>
            <a:ext cx="255578" cy="168614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3EDEF19B-A2AA-4E4C-AD92-9AB26042C0BB}"/>
                  </a:ext>
                </a:extLst>
              </p14:cNvPr>
              <p14:cNvContentPartPr/>
              <p14:nvPr/>
            </p14:nvContentPartPr>
            <p14:xfrm>
              <a:off x="6933218" y="1594364"/>
              <a:ext cx="4904640" cy="320148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3EDEF19B-A2AA-4E4C-AD92-9AB26042C0B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28898" y="1590044"/>
                <a:ext cx="4913280" cy="3210120"/>
              </a:xfrm>
              <a:prstGeom prst="rect">
                <a:avLst/>
              </a:prstGeom>
            </p:spPr>
          </p:pic>
        </mc:Fallback>
      </mc:AlternateContent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CDECFF0-AE7D-41E3-9770-4BBFE417F954}"/>
              </a:ext>
            </a:extLst>
          </p:cNvPr>
          <p:cNvCxnSpPr>
            <a:cxnSpLocks/>
          </p:cNvCxnSpPr>
          <p:nvPr/>
        </p:nvCxnSpPr>
        <p:spPr>
          <a:xfrm flipV="1">
            <a:off x="6467302" y="1832563"/>
            <a:ext cx="0" cy="3548542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AF68BBB-467F-43E5-BC73-BAC02AD09003}"/>
              </a:ext>
            </a:extLst>
          </p:cNvPr>
          <p:cNvCxnSpPr>
            <a:cxnSpLocks/>
          </p:cNvCxnSpPr>
          <p:nvPr/>
        </p:nvCxnSpPr>
        <p:spPr>
          <a:xfrm>
            <a:off x="6467302" y="5381105"/>
            <a:ext cx="5370556" cy="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D2D3C79-7A71-4DEA-9AB8-1368D26B5E6C}"/>
                  </a:ext>
                </a:extLst>
              </p:cNvPr>
              <p:cNvSpPr txBox="1"/>
              <p:nvPr/>
            </p:nvSpPr>
            <p:spPr>
              <a:xfrm>
                <a:off x="9098018" y="5518270"/>
                <a:ext cx="10861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80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ϴ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D2D3C79-7A71-4DEA-9AB8-1368D26B5E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98018" y="5518270"/>
                <a:ext cx="1086196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6AAD126-67EF-4C07-B8B6-A8EF27E5F7D8}"/>
                  </a:ext>
                </a:extLst>
              </p:cNvPr>
              <p:cNvSpPr txBox="1"/>
              <p:nvPr/>
            </p:nvSpPr>
            <p:spPr>
              <a:xfrm>
                <a:off x="5552902" y="3195104"/>
                <a:ext cx="66501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𝐽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6AAD126-67EF-4C07-B8B6-A8EF27E5F7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2902" y="3195104"/>
                <a:ext cx="665012" cy="369332"/>
              </a:xfrm>
              <a:prstGeom prst="rect">
                <a:avLst/>
              </a:prstGeom>
              <a:blipFill>
                <a:blip r:embed="rId6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15A5E76A-D306-437C-8F72-EE2A8B1B8758}"/>
                  </a:ext>
                </a:extLst>
              </p:cNvPr>
              <p:cNvSpPr txBox="1"/>
              <p:nvPr/>
            </p:nvSpPr>
            <p:spPr>
              <a:xfrm>
                <a:off x="705779" y="3474290"/>
                <a:ext cx="2843281" cy="15390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𝑑𝐽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m:rPr>
                              <m:sty m:val="p"/>
                            </m:rPr>
                            <a:rPr lang="el-GR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ϴ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80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ϴ</m:t>
                      </m:r>
                      <m:r>
                        <a:rPr lang="en-US" sz="1800" b="0" i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8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8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𝑋</m:t>
                                  </m:r>
                                </m:e>
                                <m:sup>
                                  <m:r>
                                    <a:rPr lang="en-US" sz="18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𝑇</m:t>
                                  </m:r>
                                </m:sup>
                              </m:sSup>
                              <m:r>
                                <a:rPr lang="en-US" sz="18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𝑋</m:t>
                              </m:r>
                            </m:e>
                          </m:d>
                        </m:e>
                        <m:sup>
                          <m:r>
                            <a:rPr lang="en-US" sz="1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−1</m:t>
                          </m:r>
                        </m:sup>
                      </m:sSup>
                      <m:sSup>
                        <m:sSupPr>
                          <m:ctrlPr>
                            <a:rPr lang="en-US" sz="1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𝑋</m:t>
                          </m:r>
                        </m:e>
                        <m:sup>
                          <m:r>
                            <a:rPr lang="en-US" sz="1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𝑇</m:t>
                          </m:r>
                        </m:sup>
                      </m:sSup>
                      <m:r>
                        <a:rPr lang="en-US" sz="18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𝑌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15A5E76A-D306-437C-8F72-EE2A8B1B87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779" y="3474290"/>
                <a:ext cx="2843281" cy="153901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02544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Linear Regression</a:t>
            </a: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Gradient Descent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Louis Augustin Cauchy 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in 1847</a:t>
            </a:r>
            <a:endParaRPr lang="en-US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1657690" y="5521491"/>
                <a:ext cx="3660041" cy="5721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𝐽</m:t>
                    </m:r>
                    <m:r>
                      <a:rPr lang="en-US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acc>
                                      <m:accPr>
                                        <m:chr m:val="̂"/>
                                        <m:ctrlPr>
                                          <a:rPr lang="en-US" i="1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i="1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  <m:t>𝑦</m:t>
                                        </m:r>
                                      </m:e>
                                    </m:acc>
                                  </m:e>
                                  <m:sup>
                                    <m:r>
                                      <a:rPr lang="en-US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𝑖</m:t>
                                    </m:r>
                                  </m:sup>
                                </m:sSup>
                                <m:r>
                                  <a:rPr lang="en-US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en-US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𝑦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𝑖</m:t>
                                    </m:r>
                                  </m:sup>
                                </m:sSup>
                              </m:e>
                            </m:d>
                          </m:e>
                          <m:sup>
                            <m:r>
                              <a:rPr lang="en-US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b="0" i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acc>
                          <m:accPr>
                            <m:chr m:val="̂"/>
                            <m:ctrlPr>
                              <a:rPr lang="en-US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𝑌</m:t>
                            </m:r>
                          </m:e>
                        </m:acc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𝑌</m:t>
                        </m:r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</m:sup>
                    </m:sSup>
                    <m:r>
                      <a:rPr lang="en-US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acc>
                      <m:accPr>
                        <m:chr m:val="̂"/>
                        <m:ctrlP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𝑌</m:t>
                        </m:r>
                      </m:e>
                    </m:acc>
                    <m:r>
                      <a:rPr lang="en-US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𝑌</m:t>
                    </m:r>
                  </m:oMath>
                </a14:m>
                <a:r>
                  <a:rPr lang="en-US" dirty="0"/>
                  <a:t>)</a:t>
                </a: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7690" y="5521491"/>
                <a:ext cx="3660041" cy="572144"/>
              </a:xfrm>
              <a:prstGeom prst="rect">
                <a:avLst/>
              </a:prstGeom>
              <a:blipFill>
                <a:blip r:embed="rId3"/>
                <a:stretch>
                  <a:fillRect r="-1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883996" y="5242901"/>
            <a:ext cx="4050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Cost Function to Minimize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5553" y="2507265"/>
            <a:ext cx="4584956" cy="343871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8159728" y="5521491"/>
                <a:ext cx="10322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59728" y="5521491"/>
                <a:ext cx="1032206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9964185" y="5576650"/>
                <a:ext cx="10322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64185" y="5576650"/>
                <a:ext cx="1032206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7248817" y="4140980"/>
                <a:ext cx="10322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𝐽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8817" y="4140980"/>
                <a:ext cx="1032206" cy="369332"/>
              </a:xfrm>
              <a:prstGeom prst="rect">
                <a:avLst/>
              </a:prstGeom>
              <a:blipFill>
                <a:blip r:embed="rId7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5-Point Star 9"/>
          <p:cNvSpPr/>
          <p:nvPr/>
        </p:nvSpPr>
        <p:spPr>
          <a:xfrm>
            <a:off x="10066780" y="5023720"/>
            <a:ext cx="255578" cy="168614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A15E137-C1C5-46D0-AB72-74E60D67EEC6}"/>
                  </a:ext>
                </a:extLst>
              </p:cNvPr>
              <p:cNvSpPr txBox="1"/>
              <p:nvPr/>
            </p:nvSpPr>
            <p:spPr>
              <a:xfrm>
                <a:off x="991986" y="2628617"/>
                <a:ext cx="6096000" cy="38433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18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18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𝑦</m:t>
                            </m:r>
                          </m:e>
                        </m:acc>
                      </m:e>
                      <m:sup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p>
                    <m:r>
                      <a:rPr lang="en-US" sz="18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1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US" sz="18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sSubSup>
                      <m:sSubSupPr>
                        <m:ctrlP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bSup>
                  </m:oMath>
                </a14:m>
                <a:r>
                  <a:rPr lang="en-US" sz="18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sSub>
                          <m:sSubPr>
                            <m:ctrlPr>
                              <a:rPr lang="en-US" sz="18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  <m:sup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bSup>
                    <m:r>
                      <a:rPr lang="en-US" sz="18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+……….+</m:t>
                    </m:r>
                    <m:sSub>
                      <m:sSubPr>
                        <m:ctrlP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  <m:sSubSup>
                      <m:sSubSupPr>
                        <m:ctrlP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  <m:sup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A15E137-C1C5-46D0-AB72-74E60D67EE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1986" y="2628617"/>
                <a:ext cx="6096000" cy="384336"/>
              </a:xfrm>
              <a:prstGeom prst="rect">
                <a:avLst/>
              </a:prstGeom>
              <a:blipFill>
                <a:blip r:embed="rId8"/>
                <a:stretch>
                  <a:fillRect t="-4762" b="-238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505A164-8902-4A00-996B-93A005051758}"/>
                  </a:ext>
                </a:extLst>
              </p:cNvPr>
              <p:cNvSpPr txBox="1"/>
              <p:nvPr/>
            </p:nvSpPr>
            <p:spPr>
              <a:xfrm>
                <a:off x="-1590502" y="3590538"/>
                <a:ext cx="6096000" cy="3767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180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sz="1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𝑌</m:t>
                          </m:r>
                        </m:e>
                      </m:acc>
                      <m:r>
                        <a:rPr lang="en-US" sz="18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l-GR" sz="1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l-GR" sz="18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ϴ</m:t>
                          </m:r>
                        </m:e>
                        <m:sup>
                          <m:r>
                            <a:rPr lang="en-US" sz="1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𝑇</m:t>
                          </m:r>
                        </m:sup>
                      </m:sSup>
                      <m:r>
                        <a:rPr lang="en-US" sz="18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𝑋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505A164-8902-4A00-996B-93A0050517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590502" y="3590538"/>
                <a:ext cx="6096000" cy="376770"/>
              </a:xfrm>
              <a:prstGeom prst="rect">
                <a:avLst/>
              </a:prstGeom>
              <a:blipFill>
                <a:blip r:embed="rId9"/>
                <a:stretch>
                  <a:fillRect t="-16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93332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03BBF3EE-5F4B-424D-AFD2-C951ABF894C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4546600"/>
              </a:xfrm>
            </p:spPr>
            <p:txBody>
              <a:bodyPr>
                <a:noAutofit/>
              </a:bodyPr>
              <a:lstStyle/>
              <a:p>
                <a:pPr>
                  <a:spcBef>
                    <a:spcPts val="3000"/>
                  </a:spcBef>
                  <a:spcAft>
                    <a:spcPts val="0"/>
                  </a:spcAft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Linear Regression</a:t>
                </a:r>
              </a:p>
              <a:p>
                <a:pPr marL="0" indent="0">
                  <a:spcBef>
                    <a:spcPts val="3000"/>
                  </a:spcBef>
                  <a:spcAft>
                    <a:spcPts val="2400"/>
                  </a:spcAft>
                  <a:buNone/>
                </a:pPr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</a:p>
              <a:p>
                <a:pPr marL="0" indent="0">
                  <a:spcBef>
                    <a:spcPts val="3000"/>
                  </a:spcBef>
                  <a:spcAft>
                    <a:spcPts val="2400"/>
                  </a:spcAft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sz="20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ϴ</m:t>
                        </m:r>
                      </m:sub>
                    </m:sSub>
                    <m:r>
                      <m:rPr>
                        <m:sty m:val="p"/>
                      </m:rPr>
                      <a:rPr lang="en-US" sz="2000" b="0" i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J</m:t>
                    </m:r>
                    <m:r>
                      <a:rPr lang="en-US" sz="2000" b="0" i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l-GR" sz="20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ϴ</m:t>
                    </m:r>
                  </m:oMath>
                </a14:m>
                <a:r>
                  <a:rPr lang="en-US" sz="2000" dirty="0"/>
                  <a:t>)=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  <m:sSup>
                      <m:sSup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p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p>
                    <m:d>
                      <m:d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m:rPr>
                            <m:sty m:val="p"/>
                          </m:rPr>
                          <a:rPr lang="el-GR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ϴ</m:t>
                        </m:r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𝑌</m:t>
                        </m:r>
                      </m:e>
                    </m:d>
                  </m:oMath>
                </a14:m>
                <a:endParaRPr lang="en-US" sz="24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03BBF3EE-5F4B-424D-AFD2-C951ABF894C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4546600"/>
              </a:xfrm>
              <a:blipFill>
                <a:blip r:embed="rId2"/>
                <a:stretch>
                  <a:fillRect l="-1681" t="-18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5553" y="2507265"/>
            <a:ext cx="4584956" cy="343871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8159728" y="5521491"/>
                <a:ext cx="10322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59728" y="5521491"/>
                <a:ext cx="1032206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9964185" y="5576650"/>
                <a:ext cx="10322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64185" y="5576650"/>
                <a:ext cx="1032206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7248817" y="4140980"/>
                <a:ext cx="10322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𝐽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8817" y="4140980"/>
                <a:ext cx="1032206" cy="369332"/>
              </a:xfrm>
              <a:prstGeom prst="rect">
                <a:avLst/>
              </a:prstGeom>
              <a:blipFill>
                <a:blip r:embed="rId7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5-Point Star 9"/>
          <p:cNvSpPr/>
          <p:nvPr/>
        </p:nvSpPr>
        <p:spPr>
          <a:xfrm>
            <a:off x="10066780" y="5023720"/>
            <a:ext cx="255578" cy="168614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A15E137-C1C5-46D0-AB72-74E60D67EEC6}"/>
                  </a:ext>
                </a:extLst>
              </p:cNvPr>
              <p:cNvSpPr txBox="1"/>
              <p:nvPr/>
            </p:nvSpPr>
            <p:spPr>
              <a:xfrm>
                <a:off x="991986" y="2628617"/>
                <a:ext cx="6096000" cy="37824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l-GR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ϴ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𝑘</m:t>
                        </m:r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+1</m:t>
                        </m:r>
                      </m:sup>
                    </m:sSup>
                    <m:r>
                      <a:rPr lang="en-US" sz="18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l-GR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ϴ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𝑘</m:t>
                        </m:r>
                      </m:sup>
                    </m:sSup>
                    <m:r>
                      <a:rPr lang="en-US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𝛾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ϴ</m:t>
                        </m:r>
                      </m:sub>
                    </m:sSub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J</m:t>
                    </m:r>
                    <m:r>
                      <a:rPr lang="en-US" b="0" i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l-GR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ϴ</m:t>
                    </m:r>
                  </m:oMath>
                </a14:m>
                <a:r>
                  <a:rPr lang="en-US" dirty="0"/>
                  <a:t>)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A15E137-C1C5-46D0-AB72-74E60D67EE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1986" y="2628617"/>
                <a:ext cx="6096000" cy="378245"/>
              </a:xfrm>
              <a:prstGeom prst="rect">
                <a:avLst/>
              </a:prstGeom>
              <a:blipFill>
                <a:blip r:embed="rId8"/>
                <a:stretch>
                  <a:fillRect t="-6452" b="-241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57487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 PLATFORM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Rectangle 2"/>
          <p:cNvSpPr/>
          <p:nvPr/>
        </p:nvSpPr>
        <p:spPr>
          <a:xfrm>
            <a:off x="241144" y="5554876"/>
            <a:ext cx="99120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https://www.mathworks.com/academia/tah-portal/university-of-texas-at-tyler-1108545.html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50" y="2132504"/>
            <a:ext cx="6243676" cy="3435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951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03BBF3EE-5F4B-424D-AFD2-C951ABF894C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4546600"/>
              </a:xfrm>
            </p:spPr>
            <p:txBody>
              <a:bodyPr>
                <a:noAutofit/>
              </a:bodyPr>
              <a:lstStyle/>
              <a:p>
                <a:pPr>
                  <a:spcBef>
                    <a:spcPts val="3000"/>
                  </a:spcBef>
                  <a:spcAft>
                    <a:spcPts val="0"/>
                  </a:spcAft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Polynomial Regression</a:t>
                </a:r>
              </a:p>
              <a:p>
                <a:pPr marL="1374775" indent="0">
                  <a:spcAft>
                    <a:spcPts val="2400"/>
                  </a:spcAft>
                  <a:buNone/>
                </a:pPr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Given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𝑚</m:t>
                    </m:r>
                  </m:oMath>
                </a14:m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outcomes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sup>
                    </m:sSup>
                  </m:oMath>
                </a14:m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where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𝑖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=1,2,….,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𝑚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 each outcome depends on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𝑛</m:t>
                    </m:r>
                  </m:oMath>
                </a14:m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features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where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𝑗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=1,2,….,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𝑛</m:t>
                    </m:r>
                  </m:oMath>
                </a14:m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Find the best estimate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  <m:sup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p>
                  </m:oMath>
                </a14:m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40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𝑦</m:t>
                            </m:r>
                          </m:e>
                        </m:acc>
                      </m:e>
                      <m:sup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p>
                  </m:oMath>
                </a14:m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using the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𝑛</m:t>
                    </m:r>
                  </m:oMath>
                </a14:m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features with appropriate parameters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such that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𝐽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40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sz="2400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acc>
                                      <m:accPr>
                                        <m:chr m:val="̂"/>
                                        <m:ctrlPr>
                                          <a:rPr lang="en-US" sz="2400" i="1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400" i="1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  <m:t>𝑦</m:t>
                                        </m:r>
                                      </m:e>
                                    </m:acc>
                                  </m:e>
                                  <m:sup>
                                    <m:r>
                                      <a:rPr lang="en-US" sz="2400" b="0" i="1" smtClean="0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(</m:t>
                                    </m:r>
                                    <m:r>
                                      <a:rPr lang="en-US" sz="2400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𝑖</m:t>
                                    </m:r>
                                    <m:r>
                                      <a:rPr lang="en-US" sz="2400" b="0" i="1" smtClean="0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)</m:t>
                                    </m:r>
                                  </m:sup>
                                </m:sSup>
                                <m:r>
                                  <a:rPr lang="en-US" sz="240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en-US" sz="2400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𝑦</m:t>
                                    </m:r>
                                  </m:e>
                                  <m:sup>
                                    <m:r>
                                      <a:rPr lang="en-US" sz="2400" b="0" i="1" smtClean="0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(</m:t>
                                    </m:r>
                                    <m:r>
                                      <a:rPr lang="en-US" sz="2400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𝑖</m:t>
                                    </m:r>
                                    <m:r>
                                      <a:rPr lang="en-US" sz="2400" b="0" i="1" smtClean="0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)</m:t>
                                    </m:r>
                                  </m:sup>
                                </m:sSup>
                              </m:e>
                            </m:d>
                          </m:e>
                          <m:sup>
                            <m: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en-US" sz="24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spcBef>
                    <a:spcPts val="3000"/>
                  </a:spcBef>
                  <a:spcAft>
                    <a:spcPts val="2400"/>
                  </a:spcAft>
                  <a:buNone/>
                </a:pPr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	</a:t>
                </a:r>
                <a:r>
                  <a:rPr lang="en-US" sz="2400" dirty="0">
                    <a:solidFill>
                      <a:srgbClr val="002060"/>
                    </a:solidFill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𝑦</m:t>
                            </m:r>
                          </m:e>
                        </m:acc>
                      </m:e>
                      <m:sup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sup>
                    </m:sSup>
                    <m:r>
                      <a:rPr lang="en-US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US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sSubSup>
                      <m:sSubSup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sup>
                    </m:sSubSup>
                  </m:oMath>
                </a14:m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sSub>
                          <m:sSubPr>
                            <m:ctrlP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2(</m:t>
                        </m:r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sup>
                    </m:sSubSup>
                    <m:r>
                      <a:rPr lang="en-US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+……….+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  <m:sSubSup>
                      <m:sSubSup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sup>
                    </m:sSubSup>
                  </m:oMath>
                </a14:m>
                <a:endParaRPr lang="en-US" sz="24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03BBF3EE-5F4B-424D-AFD2-C951ABF894C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4546600"/>
              </a:xfrm>
              <a:blipFill>
                <a:blip r:embed="rId2"/>
                <a:stretch>
                  <a:fillRect l="-1681" t="-1877" r="-17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54757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03BBF3EE-5F4B-424D-AFD2-C951ABF894C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4546600"/>
              </a:xfrm>
            </p:spPr>
            <p:txBody>
              <a:bodyPr>
                <a:noAutofit/>
              </a:bodyPr>
              <a:lstStyle/>
              <a:p>
                <a:pPr>
                  <a:spcBef>
                    <a:spcPts val="3000"/>
                  </a:spcBef>
                  <a:spcAft>
                    <a:spcPts val="0"/>
                  </a:spcAft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Polynomial Regression</a:t>
                </a:r>
              </a:p>
              <a:p>
                <a:pPr marL="0" indent="0">
                  <a:spcBef>
                    <a:spcPts val="3000"/>
                  </a:spcBef>
                  <a:spcAft>
                    <a:spcPts val="2400"/>
                  </a:spcAft>
                  <a:buNone/>
                </a:pPr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r>
                  <a:rPr lang="en-US" sz="2400" dirty="0">
                    <a:solidFill>
                      <a:srgbClr val="002060"/>
                    </a:solidFill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𝑦</m:t>
                            </m:r>
                          </m:e>
                        </m:acc>
                      </m:e>
                      <m:sup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sup>
                    </m:sSup>
                    <m:r>
                      <a:rPr lang="en-US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US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sSubSup>
                      <m:sSubSup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sup>
                    </m:sSubSup>
                  </m:oMath>
                </a14:m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sSub>
                          <m:sSubPr>
                            <m:ctrlP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2(</m:t>
                        </m:r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sup>
                    </m:sSubSup>
                    <m:r>
                      <a:rPr lang="en-US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+……….+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  <m:sSubSup>
                      <m:sSubSup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sup>
                    </m:sSubSup>
                  </m:oMath>
                </a14:m>
                <a:endParaRPr lang="en-US" sz="24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spcBef>
                    <a:spcPts val="3000"/>
                  </a:spcBef>
                  <a:spcAft>
                    <a:spcPts val="2400"/>
                  </a:spcAft>
                  <a:buNone/>
                </a:pPr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𝑌</m:t>
                        </m:r>
                      </m:e>
                    </m:acc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l-GR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ϴ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</m:sup>
                    </m:sSup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𝑋</m:t>
                    </m:r>
                  </m:oMath>
                </a14:m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ϴ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24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eqArr>
                                <m:eqArrPr>
                                  <m:ctrlPr>
                                    <a:rPr lang="en-US" sz="24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eqArrPr>
                                <m:e>
                                  <m:sSub>
                                    <m:sSubPr>
                                      <m:ctrlPr>
                                        <a:rPr lang="en-US" sz="24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en-US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..</m:t>
                                  </m:r>
                                </m:e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..</m:t>
                                  </m:r>
                                </m:e>
                                <m:e>
                                  <m:sSub>
                                    <m:sSubPr>
                                      <m:ctrlPr>
                                        <a:rPr lang="en-US" sz="24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𝑛</m:t>
                                      </m:r>
                                    </m:sub>
                                  </m:sSub>
                                </m:e>
                              </m:eqArr>
                            </m:e>
                          </m:mr>
                        </m:m>
                      </m:e>
                    </m:d>
                  </m:oMath>
                </a14:m>
                <a:r>
                  <a:rPr lang="en-US" sz="2400" dirty="0">
                    <a:solidFill>
                      <a:srgbClr val="002060"/>
                    </a:solidFill>
                    <a:cs typeface="Times New Roman" panose="02020603050405020304" pitchFamily="18" charset="0"/>
                  </a:rPr>
                  <a:t>    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𝑋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4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eqArr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3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sz="2400" b="0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a:rPr lang="en-US" sz="240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</m:e>
                                <m:e>
                                  <m:r>
                                    <a:rPr lang="en-US" sz="240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</m:e>
                                <m:e>
                                  <m:r>
                                    <a:rPr lang="en-US" sz="240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</m:e>
                              </m:mr>
                              <m:mr>
                                <m:e>
                                  <m:sSubSup>
                                    <m:sSubSupPr>
                                      <m:ctrlPr>
                                        <a:rPr lang="en-US" sz="24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4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1</m:t>
                                      </m:r>
                                    </m:sub>
                                    <m:sup>
                                      <m:r>
                                        <a:rPr lang="en-US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(1)</m:t>
                                      </m:r>
                                    </m:sup>
                                  </m:sSubSup>
                                </m:e>
                                <m:e>
                                  <m:sSubSup>
                                    <m:sSubSupPr>
                                      <m:ctrlPr>
                                        <a:rPr lang="en-US" sz="24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4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1</m:t>
                                      </m:r>
                                    </m:sub>
                                    <m:sup>
                                      <m:r>
                                        <a:rPr lang="en-US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(2)</m:t>
                                      </m:r>
                                    </m:sup>
                                  </m:sSubSup>
                                </m:e>
                                <m:e>
                                  <m:sSubSup>
                                    <m:sSubSupPr>
                                      <m:ctrlPr>
                                        <a:rPr lang="en-US" sz="24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4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1</m:t>
                                      </m:r>
                                    </m:sub>
                                    <m:sup>
                                      <m:r>
                                        <a:rPr lang="en-US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(3)</m:t>
                                      </m:r>
                                    </m:sup>
                                  </m:sSubSup>
                                </m:e>
                              </m:mr>
                              <m:mr>
                                <m:e>
                                  <m:sSubSup>
                                    <m:sSubSupPr>
                                      <m:ctrlPr>
                                        <a:rPr lang="en-US" sz="24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4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1</m:t>
                                      </m:r>
                                    </m:sub>
                                    <m:sup>
                                      <m:r>
                                        <a:rPr lang="en-US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2(1)</m:t>
                                      </m:r>
                                    </m:sup>
                                  </m:sSubSup>
                                </m:e>
                                <m:e>
                                  <m:sSubSup>
                                    <m:sSubSupPr>
                                      <m:ctrlPr>
                                        <a:rPr lang="en-US" sz="24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4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1</m:t>
                                      </m:r>
                                    </m:sub>
                                    <m:sup>
                                      <m:r>
                                        <a:rPr lang="en-US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2(2)</m:t>
                                      </m:r>
                                    </m:sup>
                                  </m:sSubSup>
                                </m:e>
                                <m:e>
                                  <m:sSubSup>
                                    <m:sSubSupPr>
                                      <m:ctrlPr>
                                        <a:rPr lang="en-US" sz="24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4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1</m:t>
                                      </m:r>
                                    </m:sub>
                                    <m:sup>
                                      <m:r>
                                        <a:rPr lang="en-US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2(3)</m:t>
                                      </m:r>
                                    </m:sup>
                                  </m:sSubSup>
                                </m:e>
                              </m:mr>
                            </m:m>
                            <m:r>
                              <a:rPr lang="en-US" sz="24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   </m:t>
                            </m:r>
                            <m:m>
                              <m:mPr>
                                <m:mcs>
                                  <m:mc>
                                    <m:mcPr>
                                      <m:count m:val="3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sz="240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sz="24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.</m:t>
                                  </m:r>
                                  <m:r>
                                    <a:rPr lang="en-US" sz="24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.</m:t>
                                  </m:r>
                                </m:e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..</m:t>
                                  </m:r>
                                </m:e>
                                <m:e>
                                  <m:r>
                                    <a:rPr lang="en-US" sz="240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</m:e>
                              </m:mr>
                              <m:mr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..</m:t>
                                  </m:r>
                                </m:e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..</m:t>
                                  </m:r>
                                </m:e>
                                <m:e>
                                  <m:sSubSup>
                                    <m:sSubSupPr>
                                      <m:ctrlPr>
                                        <a:rPr lang="en-US" sz="24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4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1</m:t>
                                      </m:r>
                                    </m:sub>
                                    <m:sup>
                                      <m:r>
                                        <a:rPr lang="en-US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(</m:t>
                                      </m:r>
                                      <m:r>
                                        <a:rPr lang="en-US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𝑚</m:t>
                                      </m:r>
                                      <m:r>
                                        <a:rPr lang="en-US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)</m:t>
                                      </m:r>
                                    </m:sup>
                                  </m:sSubSup>
                                </m:e>
                              </m:mr>
                              <m:mr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..</m:t>
                                  </m:r>
                                </m:e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..</m:t>
                                  </m:r>
                                </m:e>
                                <m:e>
                                  <m:sSubSup>
                                    <m:sSubSupPr>
                                      <m:ctrlPr>
                                        <a:rPr lang="en-US" sz="24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4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1</m:t>
                                      </m:r>
                                    </m:sub>
                                    <m:sup>
                                      <m:r>
                                        <a:rPr lang="en-US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2(</m:t>
                                      </m:r>
                                      <m:r>
                                        <a:rPr lang="en-US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𝑚</m:t>
                                      </m:r>
                                      <m:r>
                                        <a:rPr lang="en-US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)</m:t>
                                      </m:r>
                                    </m:sup>
                                  </m:sSubSup>
                                </m:e>
                              </m:mr>
                            </m:m>
                          </m:e>
                          <m:e>
                            <m:r>
                              <a:rPr lang="en-US" sz="24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m>
                              <m:mPr>
                                <m:mcs>
                                  <m:mc>
                                    <m:mcPr>
                                      <m:count m:val="3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sz="240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sz="24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.</m:t>
                                  </m:r>
                                  <m:r>
                                    <a:rPr lang="en-US" sz="24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.</m:t>
                                  </m:r>
                                </m:e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..</m:t>
                                  </m:r>
                                </m:e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..</m:t>
                                  </m:r>
                                </m:e>
                              </m:mr>
                              <m:mr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..</m:t>
                                  </m:r>
                                </m:e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..</m:t>
                                  </m:r>
                                </m:e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..</m:t>
                                  </m:r>
                                </m:e>
                              </m:mr>
                              <m:mr>
                                <m:e>
                                  <m:sSubSup>
                                    <m:sSubSupPr>
                                      <m:ctrlPr>
                                        <a:rPr lang="en-US" sz="24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4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1</m:t>
                                      </m:r>
                                    </m:sub>
                                    <m:sup>
                                      <m:r>
                                        <a:rPr lang="en-US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𝑛</m:t>
                                      </m:r>
                                      <m:r>
                                        <a:rPr lang="en-US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(1)</m:t>
                                      </m:r>
                                    </m:sup>
                                  </m:sSubSup>
                                </m:e>
                                <m:e>
                                  <m:sSubSup>
                                    <m:sSubSupPr>
                                      <m:ctrlPr>
                                        <a:rPr lang="en-US" sz="24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4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1</m:t>
                                      </m:r>
                                    </m:sub>
                                    <m:sup>
                                      <m:r>
                                        <a:rPr lang="en-US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𝑛</m:t>
                                      </m:r>
                                      <m:r>
                                        <a:rPr lang="en-US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(2)</m:t>
                                      </m:r>
                                    </m:sup>
                                  </m:sSubSup>
                                </m:e>
                                <m:e>
                                  <m:sSubSup>
                                    <m:sSubSupPr>
                                      <m:ctrlPr>
                                        <a:rPr lang="en-US" sz="24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4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1</m:t>
                                      </m:r>
                                    </m:sub>
                                    <m:sup>
                                      <m:r>
                                        <a:rPr lang="en-US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𝑛</m:t>
                                      </m:r>
                                      <m:r>
                                        <a:rPr lang="en-US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(3)</m:t>
                                      </m:r>
                                    </m:sup>
                                  </m:sSubSup>
                                </m:e>
                              </m:mr>
                            </m:m>
                            <m:r>
                              <a:rPr lang="en-US" sz="24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   </m:t>
                            </m:r>
                            <m:m>
                              <m:mPr>
                                <m:mcs>
                                  <m:mc>
                                    <m:mcPr>
                                      <m:count m:val="3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sz="2400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sz="24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.</m:t>
                                  </m:r>
                                  <m:r>
                                    <a:rPr lang="en-US" sz="24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.</m:t>
                                  </m:r>
                                </m:e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..</m:t>
                                  </m:r>
                                </m:e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..</m:t>
                                  </m:r>
                                </m:e>
                              </m:mr>
                              <m:mr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..</m:t>
                                  </m:r>
                                </m:e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..</m:t>
                                  </m:r>
                                </m:e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..</m:t>
                                  </m:r>
                                </m:e>
                              </m:mr>
                              <m:mr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..</m:t>
                                  </m:r>
                                </m:e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..</m:t>
                                  </m:r>
                                </m:e>
                                <m:e>
                                  <m:sSubSup>
                                    <m:sSubSupPr>
                                      <m:ctrlPr>
                                        <a:rPr lang="en-US" sz="24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4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1</m:t>
                                      </m:r>
                                    </m:sub>
                                    <m:sup>
                                      <m:r>
                                        <a:rPr lang="en-US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𝑛</m:t>
                                      </m:r>
                                      <m:r>
                                        <a:rPr lang="en-US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(</m:t>
                                      </m:r>
                                      <m:r>
                                        <a:rPr lang="en-US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𝑚</m:t>
                                      </m:r>
                                      <m:r>
                                        <a:rPr lang="en-US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)</m:t>
                                      </m:r>
                                    </m:sup>
                                  </m:sSubSup>
                                </m:e>
                              </m:mr>
                            </m:m>
                          </m:e>
                        </m:eqArr>
                      </m:e>
                    </m:d>
                  </m:oMath>
                </a14:m>
                <a:endParaRPr lang="en-US" sz="24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03BBF3EE-5F4B-424D-AFD2-C951ABF894C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4546600"/>
              </a:xfrm>
              <a:blipFill>
                <a:blip r:embed="rId2"/>
                <a:stretch>
                  <a:fillRect l="-1681" t="-18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588119" y="5546387"/>
                <a:ext cx="3660041" cy="5721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𝐽</m:t>
                    </m:r>
                    <m:r>
                      <a:rPr lang="en-US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acc>
                                      <m:accPr>
                                        <m:chr m:val="̂"/>
                                        <m:ctrlPr>
                                          <a:rPr lang="en-US" i="1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i="1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  <m:t>𝑦</m:t>
                                        </m:r>
                                      </m:e>
                                    </m:acc>
                                  </m:e>
                                  <m:sup>
                                    <m:r>
                                      <a:rPr lang="en-US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𝑖</m:t>
                                    </m:r>
                                  </m:sup>
                                </m:sSup>
                                <m:r>
                                  <a:rPr lang="en-US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en-US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𝑦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𝑖</m:t>
                                    </m:r>
                                  </m:sup>
                                </m:sSup>
                              </m:e>
                            </m:d>
                          </m:e>
                          <m:sup>
                            <m:r>
                              <a:rPr lang="en-US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b="0" i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acc>
                          <m:accPr>
                            <m:chr m:val="̂"/>
                            <m:ctrlPr>
                              <a:rPr lang="en-US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𝑌</m:t>
                            </m:r>
                          </m:e>
                        </m:acc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𝑌</m:t>
                        </m:r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</m:sup>
                    </m:sSup>
                    <m:r>
                      <a:rPr lang="en-US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acc>
                      <m:accPr>
                        <m:chr m:val="̂"/>
                        <m:ctrlP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𝑌</m:t>
                        </m:r>
                      </m:e>
                    </m:acc>
                    <m:r>
                      <a:rPr lang="en-US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𝑌</m:t>
                    </m:r>
                  </m:oMath>
                </a14:m>
                <a:r>
                  <a:rPr lang="en-US" dirty="0"/>
                  <a:t>)</a:t>
                </a: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119" y="5546387"/>
                <a:ext cx="3660041" cy="572144"/>
              </a:xfrm>
              <a:prstGeom prst="rect">
                <a:avLst/>
              </a:prstGeom>
              <a:blipFill>
                <a:blip r:embed="rId3"/>
                <a:stretch>
                  <a:fillRect r="-9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392995" y="5177055"/>
            <a:ext cx="4050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Cost Function to Minimize</a:t>
            </a:r>
          </a:p>
        </p:txBody>
      </p:sp>
    </p:spTree>
    <p:extLst>
      <p:ext uri="{BB962C8B-B14F-4D97-AF65-F5344CB8AC3E}">
        <p14:creationId xmlns:p14="http://schemas.microsoft.com/office/powerpoint/2010/main" val="4009724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REGRESSION </a:t>
            </a:r>
          </a:p>
          <a:p>
            <a:pPr marL="1374775" indent="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Linear Regression</a:t>
            </a:r>
          </a:p>
          <a:p>
            <a:pPr marL="1374775" indent="0"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Support Vector Regression</a:t>
            </a:r>
          </a:p>
          <a:p>
            <a:pPr marL="1374775" indent="0">
              <a:spcBef>
                <a:spcPts val="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DC2E59A-52E3-4E2E-9829-885DBB3B1D45}"/>
              </a:ext>
            </a:extLst>
          </p:cNvPr>
          <p:cNvGrpSpPr/>
          <p:nvPr/>
        </p:nvGrpSpPr>
        <p:grpSpPr>
          <a:xfrm>
            <a:off x="5794939" y="2871271"/>
            <a:ext cx="6286736" cy="3286904"/>
            <a:chOff x="5794939" y="2871271"/>
            <a:chExt cx="6286736" cy="3286904"/>
          </a:xfrm>
        </p:grpSpPr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7" name="Chart 6">
                  <a:extLst>
                    <a:ext uri="{FF2B5EF4-FFF2-40B4-BE49-F238E27FC236}">
                      <a16:creationId xmlns:a16="http://schemas.microsoft.com/office/drawing/2014/main" id="{1AB4180D-B7CB-4BDF-AF0A-C0D581E807E3}"/>
                    </a:ext>
                  </a:extLst>
                </p:cNvPr>
                <p:cNvGraphicFramePr>
                  <a:graphicFrameLocks/>
                </p:cNvGraphicFramePr>
                <p:nvPr/>
              </p:nvGraphicFramePr>
              <p:xfrm>
                <a:off x="6973937" y="3414975"/>
                <a:ext cx="4572000" cy="274320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</mc:Choice>
          <mc:Fallback xmlns="">
            <p:graphicFrame>
              <p:nvGraphicFramePr>
                <p:cNvPr id="7" name="Chart 6">
                  <a:extLst>
                    <a:ext uri="{FF2B5EF4-FFF2-40B4-BE49-F238E27FC236}">
                      <a16:creationId xmlns:a16="http://schemas.microsoft.com/office/drawing/2014/main" id="{1AB4180D-B7CB-4BDF-AF0A-C0D581E807E3}"/>
                    </a:ext>
                  </a:extLst>
                </p:cNvPr>
                <p:cNvGraphicFramePr>
                  <a:graphicFrameLocks/>
                </p:cNvGraphicFramePr>
                <p:nvPr/>
              </p:nvGraphicFramePr>
              <p:xfrm>
                <a:off x="6973937" y="3414975"/>
                <a:ext cx="4572000" cy="274320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3"/>
                </a:graphicData>
              </a:graphic>
            </p:graphicFrame>
          </mc:Fallback>
        </mc:AlternateContent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56DDE343-532A-4D94-A610-036AFEED036D}"/>
                </a:ext>
              </a:extLst>
            </p:cNvPr>
            <p:cNvGrpSpPr/>
            <p:nvPr/>
          </p:nvGrpSpPr>
          <p:grpSpPr>
            <a:xfrm>
              <a:off x="5794939" y="2871271"/>
              <a:ext cx="6286736" cy="2365690"/>
              <a:chOff x="5794939" y="2871271"/>
              <a:chExt cx="6286736" cy="2365690"/>
            </a:xfrm>
          </p:grpSpPr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13C97DE4-FF4B-4F23-8CED-B666223A0088}"/>
                  </a:ext>
                </a:extLst>
              </p:cNvPr>
              <p:cNvCxnSpPr/>
              <p:nvPr/>
            </p:nvCxnSpPr>
            <p:spPr>
              <a:xfrm>
                <a:off x="6395190" y="4928421"/>
                <a:ext cx="1222940" cy="308540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7E62709-8A8A-4424-8887-064D6DE50D2C}"/>
                  </a:ext>
                </a:extLst>
              </p:cNvPr>
              <p:cNvSpPr txBox="1"/>
              <p:nvPr/>
            </p:nvSpPr>
            <p:spPr>
              <a:xfrm>
                <a:off x="5794939" y="4713359"/>
                <a:ext cx="106586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SVM</a:t>
                </a:r>
              </a:p>
            </p:txBody>
          </p:sp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8B1DFC01-222E-4E67-827D-042C1EF17CF7}"/>
                  </a:ext>
                </a:extLst>
              </p:cNvPr>
              <p:cNvCxnSpPr/>
              <p:nvPr/>
            </p:nvCxnSpPr>
            <p:spPr>
              <a:xfrm flipH="1">
                <a:off x="10564688" y="3200925"/>
                <a:ext cx="902245" cy="1162167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BED6915-5A05-4E5C-9A92-4072F2D58E9F}"/>
                  </a:ext>
                </a:extLst>
              </p:cNvPr>
              <p:cNvSpPr txBox="1"/>
              <p:nvPr/>
            </p:nvSpPr>
            <p:spPr>
              <a:xfrm>
                <a:off x="11015810" y="2871271"/>
                <a:ext cx="106586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Linear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" name="TextBox 12">
                    <a:extLst>
                      <a:ext uri="{FF2B5EF4-FFF2-40B4-BE49-F238E27FC236}">
                        <a16:creationId xmlns:a16="http://schemas.microsoft.com/office/drawing/2014/main" id="{5F3FDF96-2470-4E08-8BBA-654A884F6442}"/>
                      </a:ext>
                    </a:extLst>
                  </p:cNvPr>
                  <p:cNvSpPr txBox="1"/>
                  <p:nvPr/>
                </p:nvSpPr>
                <p:spPr>
                  <a:xfrm>
                    <a:off x="6552265" y="4287237"/>
                    <a:ext cx="1065865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3" name="TextBox 12">
                    <a:extLst>
                      <a:ext uri="{FF2B5EF4-FFF2-40B4-BE49-F238E27FC236}">
                        <a16:creationId xmlns:a16="http://schemas.microsoft.com/office/drawing/2014/main" id="{5F3FDF96-2470-4E08-8BBA-654A884F644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552265" y="4287237"/>
                    <a:ext cx="1065865" cy="369332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b="-655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04FC5FA-A156-4D44-960F-CC2E713935A7}"/>
                  </a:ext>
                </a:extLst>
              </p:cNvPr>
              <p:cNvSpPr txBox="1"/>
              <p:nvPr/>
            </p:nvSpPr>
            <p:spPr>
              <a:xfrm>
                <a:off x="9121832" y="6002893"/>
                <a:ext cx="70935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𝜃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04FC5FA-A156-4D44-960F-CC2E713935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21832" y="6002893"/>
                <a:ext cx="709353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03308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03BBF3EE-5F4B-424D-AFD2-C951ABF894C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4546600"/>
              </a:xfrm>
            </p:spPr>
            <p:txBody>
              <a:bodyPr>
                <a:noAutofit/>
              </a:bodyPr>
              <a:lstStyle/>
              <a:p>
                <a:pPr>
                  <a:spcBef>
                    <a:spcPts val="3000"/>
                  </a:spcBef>
                  <a:spcAft>
                    <a:spcPts val="0"/>
                  </a:spcAft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Support Vector Regression</a:t>
                </a:r>
              </a:p>
              <a:p>
                <a:pPr marL="0" indent="0">
                  <a:spcBef>
                    <a:spcPts val="3000"/>
                  </a:spcBef>
                  <a:spcAft>
                    <a:spcPts val="2400"/>
                  </a:spcAft>
                  <a:buNone/>
                </a:pPr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𝜖</m:t>
                    </m:r>
                    <m:r>
                      <a:rPr lang="en-US" sz="2400" b="0" i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&lt;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𝑓</m:t>
                    </m:r>
                    <m:d>
                      <m:dPr>
                        <m:ctrlP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d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&lt;</m:t>
                    </m:r>
                  </m:oMath>
                </a14:m>
                <a:r>
                  <a:rPr lang="en-US" sz="24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𝜖</m:t>
                    </m:r>
                  </m:oMath>
                </a14:m>
                <a:endParaRPr lang="en-US" sz="24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spcBef>
                    <a:spcPts val="3000"/>
                  </a:spcBef>
                  <a:spcAft>
                    <a:spcPts val="2400"/>
                  </a:spcAft>
                  <a:buNone/>
                </a:pPr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03BBF3EE-5F4B-424D-AFD2-C951ABF894C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4546600"/>
              </a:xfrm>
              <a:blipFill>
                <a:blip r:embed="rId2"/>
                <a:stretch>
                  <a:fillRect l="-1681" t="-18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3C3C983-14F8-4A43-A7C8-31B118931C92}"/>
                  </a:ext>
                </a:extLst>
              </p:cNvPr>
              <p:cNvSpPr txBox="1"/>
              <p:nvPr/>
            </p:nvSpPr>
            <p:spPr>
              <a:xfrm>
                <a:off x="786938" y="3429000"/>
                <a:ext cx="6096000" cy="195656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</m:d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=</m:t>
                        </m:r>
                        <m:r>
                          <a:rPr lang="en-US" sz="1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US" sz="18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𝜃</m:t>
                    </m:r>
                    <m:r>
                      <a:rPr lang="en-US" sz="18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 (Linear Regression)</a:t>
                </a:r>
              </a:p>
              <a:p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=</m:t>
                          </m:r>
                          <m:r>
                            <a:rPr lang="en-US" sz="1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sz="1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18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nary>
                        <m:naryPr>
                          <m:chr m:val="∑"/>
                          <m:ctrlPr>
                            <a:rPr lang="en-US" sz="1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𝑖</m:t>
                          </m:r>
                          <m:r>
                            <a:rPr lang="en-US" sz="1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sz="1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𝑚</m:t>
                          </m:r>
                        </m:sup>
                        <m:e>
                          <m:r>
                            <a:rPr lang="en-US" sz="1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𝐺</m:t>
                          </m:r>
                          <m:r>
                            <a:rPr lang="en-US" sz="1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sz="18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18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𝑖</m:t>
                              </m:r>
                            </m:sup>
                          </m:sSup>
                          <m:r>
                            <a:rPr lang="en-US" sz="1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a:rPr lang="en-US" sz="1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  <m:r>
                            <a:rPr lang="en-US" sz="1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𝐺</m:t>
                    </m:r>
                    <m:r>
                      <a:rPr lang="en-US" sz="18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sSup>
                      <m:sSupPr>
                        <m:ctrlP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p>
                        <m: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p>
                    <m:r>
                      <a:rPr lang="en-US" sz="18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r>
                      <a:rPr lang="en-US" sz="18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)=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p>
                        <m: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p>
                    <m:r>
                      <a:rPr lang="en-US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dirty="0"/>
                  <a:t>(Linear SVR)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3C3C983-14F8-4A43-A7C8-31B118931C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6938" y="3429000"/>
                <a:ext cx="6096000" cy="1956561"/>
              </a:xfrm>
              <a:prstGeom prst="rect">
                <a:avLst/>
              </a:prstGeom>
              <a:blipFill>
                <a:blip r:embed="rId3"/>
                <a:stretch>
                  <a:fillRect l="-300" t="-1875" b="-46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CC315C17-DE90-4B1D-B57C-BE9E4E8558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2938" y="5162114"/>
            <a:ext cx="5028794" cy="895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025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 1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Home Value Prediction (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 Based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 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features to predict </a:t>
            </a:r>
            <a:r>
              <a:rPr lang="en-US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medianHouseValue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(N=20640)</a:t>
            </a:r>
          </a:p>
          <a:p>
            <a:r>
              <a:rPr lang="en-US" sz="1200" dirty="0"/>
              <a:t>longitude: A measure of how far west a house is; a higher value is farther west</a:t>
            </a:r>
          </a:p>
          <a:p>
            <a:r>
              <a:rPr lang="en-US" sz="1200" dirty="0"/>
              <a:t>latitude: A measure of how far north a house is; a higher value is farther north</a:t>
            </a:r>
          </a:p>
          <a:p>
            <a:r>
              <a:rPr lang="en-US" sz="1200" dirty="0" err="1"/>
              <a:t>housingMedianAge</a:t>
            </a:r>
            <a:r>
              <a:rPr lang="en-US" sz="1200" dirty="0"/>
              <a:t>: Median age of a house within a block; a lower number is a newer building</a:t>
            </a:r>
          </a:p>
          <a:p>
            <a:r>
              <a:rPr lang="en-US" sz="1200" dirty="0" err="1"/>
              <a:t>totalRooms</a:t>
            </a:r>
            <a:r>
              <a:rPr lang="en-US" sz="1200" dirty="0"/>
              <a:t>: Total number of rooms within a block</a:t>
            </a:r>
          </a:p>
          <a:p>
            <a:r>
              <a:rPr lang="en-US" sz="1200" dirty="0" err="1"/>
              <a:t>totalBedrooms</a:t>
            </a:r>
            <a:r>
              <a:rPr lang="en-US" sz="1200" dirty="0"/>
              <a:t>: Total number of bedrooms within a block</a:t>
            </a:r>
          </a:p>
          <a:p>
            <a:r>
              <a:rPr lang="en-US" sz="1200" dirty="0"/>
              <a:t>population: Total number of people residing within a block</a:t>
            </a:r>
          </a:p>
          <a:p>
            <a:r>
              <a:rPr lang="en-US" sz="1200" dirty="0"/>
              <a:t>households: Total number of households, a group of people residing within a home unit, for a block</a:t>
            </a:r>
          </a:p>
          <a:p>
            <a:r>
              <a:rPr lang="en-US" sz="1200" dirty="0" err="1"/>
              <a:t>medianIncome</a:t>
            </a:r>
            <a:r>
              <a:rPr lang="en-US" sz="1200" dirty="0"/>
              <a:t>: Median income for households within a block of houses (measured in tens of thousands of US Dollars)</a:t>
            </a:r>
          </a:p>
          <a:p>
            <a:r>
              <a:rPr lang="en-US" sz="1200" b="1" dirty="0" err="1">
                <a:solidFill>
                  <a:srgbClr val="FF0000"/>
                </a:solidFill>
              </a:rPr>
              <a:t>medianHouseValue</a:t>
            </a:r>
            <a:r>
              <a:rPr lang="en-US" sz="1200" b="1" dirty="0">
                <a:solidFill>
                  <a:srgbClr val="FF0000"/>
                </a:solidFill>
              </a:rPr>
              <a:t>: Median house value for households within a block (measured in US Dollars)</a:t>
            </a:r>
          </a:p>
          <a:p>
            <a:r>
              <a:rPr lang="en-US" sz="1200" dirty="0" err="1"/>
              <a:t>oceanProximity</a:t>
            </a:r>
            <a:r>
              <a:rPr lang="en-US" sz="1200" dirty="0"/>
              <a:t>: Location of the house w.r.t ocean/sea</a:t>
            </a:r>
          </a:p>
          <a:p>
            <a:pPr marL="0" indent="0">
              <a:spcBef>
                <a:spcPts val="300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https://www.kaggle.com/camnugent/california-housing-prices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C5AE066-9D5D-4FBA-A612-15E5CE13EF6A}"/>
              </a:ext>
            </a:extLst>
          </p:cNvPr>
          <p:cNvSpPr txBox="1"/>
          <p:nvPr/>
        </p:nvSpPr>
        <p:spPr>
          <a:xfrm>
            <a:off x="8430178" y="4412717"/>
            <a:ext cx="342162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Demo with N=5000 </a:t>
            </a:r>
          </a:p>
          <a:p>
            <a:r>
              <a:rPr lang="en-US" dirty="0">
                <a:solidFill>
                  <a:srgbClr val="002060"/>
                </a:solidFill>
              </a:rPr>
              <a:t>70% Training Data</a:t>
            </a:r>
          </a:p>
          <a:p>
            <a:r>
              <a:rPr lang="en-US" dirty="0">
                <a:solidFill>
                  <a:srgbClr val="002060"/>
                </a:solidFill>
              </a:rPr>
              <a:t>30% Test Data</a:t>
            </a:r>
          </a:p>
          <a:p>
            <a:r>
              <a:rPr lang="en-US" dirty="0">
                <a:solidFill>
                  <a:srgbClr val="002060"/>
                </a:solidFill>
              </a:rPr>
              <a:t>Models Trained: </a:t>
            </a:r>
          </a:p>
          <a:p>
            <a:r>
              <a:rPr lang="en-US" dirty="0">
                <a:solidFill>
                  <a:srgbClr val="002060"/>
                </a:solidFill>
              </a:rPr>
              <a:t>Linear Regression </a:t>
            </a:r>
          </a:p>
          <a:p>
            <a:r>
              <a:rPr lang="en-US" dirty="0">
                <a:solidFill>
                  <a:srgbClr val="002060"/>
                </a:solidFill>
              </a:rPr>
              <a:t>SVM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3C72638-B9BE-48D8-8B1C-37BA847B7E67}"/>
              </a:ext>
            </a:extLst>
          </p:cNvPr>
          <p:cNvSpPr txBox="1"/>
          <p:nvPr/>
        </p:nvSpPr>
        <p:spPr>
          <a:xfrm>
            <a:off x="5402253" y="5705183"/>
            <a:ext cx="1559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828045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 1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Home Value Prediction (App Based): 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features to predict </a:t>
            </a:r>
            <a:r>
              <a:rPr lang="en-US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medianHouseValue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(N=5000)</a:t>
            </a:r>
          </a:p>
          <a:p>
            <a:endParaRPr lang="en-US" sz="1200" dirty="0"/>
          </a:p>
          <a:p>
            <a:pPr marL="0" indent="0">
              <a:spcBef>
                <a:spcPts val="3000"/>
              </a:spcBef>
              <a:spcAft>
                <a:spcPts val="0"/>
              </a:spcAft>
              <a:buNone/>
            </a:pPr>
            <a:endParaRPr lang="en-US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3000"/>
              </a:spcBef>
              <a:spcAft>
                <a:spcPts val="0"/>
              </a:spcAft>
              <a:buNone/>
            </a:pPr>
            <a:endParaRPr lang="en-US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3000"/>
              </a:spcBef>
              <a:spcAft>
                <a:spcPts val="0"/>
              </a:spcAft>
              <a:buNone/>
            </a:pPr>
            <a:endParaRPr lang="en-US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3000"/>
              </a:spcBef>
              <a:spcAft>
                <a:spcPts val="0"/>
              </a:spcAft>
              <a:buNone/>
            </a:pPr>
            <a:endParaRPr lang="en-US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3000"/>
              </a:spcBef>
              <a:spcAft>
                <a:spcPts val="0"/>
              </a:spcAft>
              <a:buNone/>
            </a:pPr>
            <a:endParaRPr lang="en-US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3000"/>
              </a:spcBef>
              <a:spcAft>
                <a:spcPts val="0"/>
              </a:spcAft>
              <a:buNone/>
            </a:pPr>
            <a:endParaRPr lang="en-US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FEB19B69-FE79-4AEB-A984-A746AEB0D1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6279430"/>
              </p:ext>
            </p:extLst>
          </p:nvPr>
        </p:nvGraphicFramePr>
        <p:xfrm>
          <a:off x="1699206" y="2542395"/>
          <a:ext cx="8121210" cy="3113059"/>
        </p:xfrm>
        <a:graphic>
          <a:graphicData uri="http://schemas.openxmlformats.org/drawingml/2006/table">
            <a:tbl>
              <a:tblPr firstRow="1" bandRow="1"/>
              <a:tblGrid>
                <a:gridCol w="1624242">
                  <a:extLst>
                    <a:ext uri="{9D8B030D-6E8A-4147-A177-3AD203B41FA5}">
                      <a16:colId xmlns:a16="http://schemas.microsoft.com/office/drawing/2014/main" val="2498292074"/>
                    </a:ext>
                  </a:extLst>
                </a:gridCol>
                <a:gridCol w="1624242">
                  <a:extLst>
                    <a:ext uri="{9D8B030D-6E8A-4147-A177-3AD203B41FA5}">
                      <a16:colId xmlns:a16="http://schemas.microsoft.com/office/drawing/2014/main" val="3721672999"/>
                    </a:ext>
                  </a:extLst>
                </a:gridCol>
                <a:gridCol w="1624242">
                  <a:extLst>
                    <a:ext uri="{9D8B030D-6E8A-4147-A177-3AD203B41FA5}">
                      <a16:colId xmlns:a16="http://schemas.microsoft.com/office/drawing/2014/main" val="3841791810"/>
                    </a:ext>
                  </a:extLst>
                </a:gridCol>
                <a:gridCol w="1624242">
                  <a:extLst>
                    <a:ext uri="{9D8B030D-6E8A-4147-A177-3AD203B41FA5}">
                      <a16:colId xmlns:a16="http://schemas.microsoft.com/office/drawing/2014/main" val="718597956"/>
                    </a:ext>
                  </a:extLst>
                </a:gridCol>
                <a:gridCol w="1624242">
                  <a:extLst>
                    <a:ext uri="{9D8B030D-6E8A-4147-A177-3AD203B41FA5}">
                      <a16:colId xmlns:a16="http://schemas.microsoft.com/office/drawing/2014/main" val="1167898007"/>
                    </a:ext>
                  </a:extLst>
                </a:gridCol>
              </a:tblGrid>
              <a:tr h="9119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/>
                        <a:t>Model Type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/>
                        <a:t>Validation (10 fold)</a:t>
                      </a:r>
                    </a:p>
                    <a:p>
                      <a:r>
                        <a:rPr lang="en-US" dirty="0"/>
                        <a:t>RMSE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/>
                        <a:t>R-squared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/>
                        <a:t>Test RMSE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/>
                        <a:t>Test R-squared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8760022"/>
                  </a:ext>
                </a:extLst>
              </a:tr>
              <a:tr h="9119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/>
                        <a:t>Linear Regression (using App)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/>
                        <a:t>69010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/>
                        <a:t>0.64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/>
                        <a:t>65501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/>
                        <a:t>0.67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4033322"/>
                  </a:ext>
                </a:extLst>
              </a:tr>
              <a:tr h="3698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3104697"/>
                  </a:ext>
                </a:extLst>
              </a:tr>
              <a:tr h="9119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Linear SVM (using App)</a:t>
                      </a:r>
                    </a:p>
                    <a:p>
                      <a:endParaRPr 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/>
                        <a:t>70382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/>
                        <a:t>0.64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/>
                        <a:t>66858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/>
                        <a:t>0.66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2147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5807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 1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Home Value Prediction (App Based): 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features to predict </a:t>
            </a:r>
            <a:r>
              <a:rPr lang="en-US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medianHouseValue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(N=5000)</a:t>
            </a:r>
          </a:p>
          <a:p>
            <a:endParaRPr lang="en-US" sz="1200" dirty="0"/>
          </a:p>
          <a:p>
            <a:pPr marL="0" indent="0">
              <a:spcBef>
                <a:spcPts val="3000"/>
              </a:spcBef>
              <a:spcAft>
                <a:spcPts val="0"/>
              </a:spcAft>
              <a:buNone/>
            </a:pPr>
            <a:endParaRPr lang="en-US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3000"/>
              </a:spcBef>
              <a:spcAft>
                <a:spcPts val="0"/>
              </a:spcAft>
              <a:buNone/>
            </a:pPr>
            <a:endParaRPr lang="en-US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3000"/>
              </a:spcBef>
              <a:spcAft>
                <a:spcPts val="0"/>
              </a:spcAft>
              <a:buNone/>
            </a:pPr>
            <a:endParaRPr lang="en-US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3000"/>
              </a:spcBef>
              <a:spcAft>
                <a:spcPts val="0"/>
              </a:spcAft>
              <a:buNone/>
            </a:pPr>
            <a:endParaRPr lang="en-US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3000"/>
              </a:spcBef>
              <a:spcAft>
                <a:spcPts val="0"/>
              </a:spcAft>
              <a:buNone/>
            </a:pPr>
            <a:endParaRPr lang="en-US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3000"/>
              </a:spcBef>
              <a:spcAft>
                <a:spcPts val="0"/>
              </a:spcAft>
              <a:buNone/>
            </a:pPr>
            <a:endParaRPr lang="en-US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Chart, scatter chart&#10;&#10;Description automatically generated">
            <a:extLst>
              <a:ext uri="{FF2B5EF4-FFF2-40B4-BE49-F238E27FC236}">
                <a16:creationId xmlns:a16="http://schemas.microsoft.com/office/drawing/2014/main" id="{681A74FC-0BD2-4623-AA83-F113F60E32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2" t="1881" r="6966" b="2234"/>
          <a:stretch/>
        </p:blipFill>
        <p:spPr>
          <a:xfrm>
            <a:off x="1327908" y="2363948"/>
            <a:ext cx="3279490" cy="3148002"/>
          </a:xfrm>
          <a:prstGeom prst="rect">
            <a:avLst/>
          </a:prstGeom>
        </p:spPr>
      </p:pic>
      <p:pic>
        <p:nvPicPr>
          <p:cNvPr id="7" name="Picture 6" descr="Chart, scatter chart&#10;&#10;Description automatically generated">
            <a:extLst>
              <a:ext uri="{FF2B5EF4-FFF2-40B4-BE49-F238E27FC236}">
                <a16:creationId xmlns:a16="http://schemas.microsoft.com/office/drawing/2014/main" id="{8AE2E426-70A6-409C-98B8-D1C08AC4487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94" r="10740"/>
          <a:stretch/>
        </p:blipFill>
        <p:spPr>
          <a:xfrm>
            <a:off x="6308128" y="2214774"/>
            <a:ext cx="3279490" cy="344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831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 2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 lvl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Home Value Prediction (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Realistic Approach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 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features to predict </a:t>
            </a:r>
            <a:r>
              <a:rPr lang="en-US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medianHouseValue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(N=5000)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1. Visualize the data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2. Identify the features (find correlations between variables)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3. Preprocess the data (missing values, outliers)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4. Train the Model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5. Select the best performance model </a:t>
            </a:r>
          </a:p>
          <a:p>
            <a:pPr lvl="0">
              <a:buClr>
                <a:srgbClr val="E48312"/>
              </a:buClr>
            </a:pPr>
            <a:endParaRPr lang="en-US" sz="1200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0" indent="0">
              <a:spcBef>
                <a:spcPts val="300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8115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 2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 lvl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Home Value Prediction (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Realistic Approach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 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features to predict </a:t>
            </a:r>
            <a:r>
              <a:rPr lang="en-US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medianHouseValue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(N=5000)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1. </a:t>
            </a:r>
            <a:r>
              <a:rPr lang="en-US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Visualize the data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2. Identify the features (find correlations between variables)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3. Preprocess the data (missing values, outliers)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4. Train the Model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5. Select the best performance model </a:t>
            </a:r>
          </a:p>
          <a:p>
            <a:pPr lvl="0">
              <a:buClr>
                <a:srgbClr val="E48312"/>
              </a:buClr>
            </a:pPr>
            <a:endParaRPr lang="en-US" sz="1200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0" indent="0">
              <a:spcBef>
                <a:spcPts val="300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Chart, scatter chart&#10;&#10;Description automatically generated">
            <a:extLst>
              <a:ext uri="{FF2B5EF4-FFF2-40B4-BE49-F238E27FC236}">
                <a16:creationId xmlns:a16="http://schemas.microsoft.com/office/drawing/2014/main" id="{14104A05-E4CA-4087-8D23-61B3CC9A909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7450293" y="2514599"/>
            <a:ext cx="3510475" cy="3513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995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 2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 lvl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Home Value Prediction (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Realistic Approach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 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features to predict </a:t>
            </a:r>
            <a:r>
              <a:rPr lang="en-US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medianHouseValue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(N=5000)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1. </a:t>
            </a:r>
            <a:r>
              <a:rPr lang="en-US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Visualize the data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2. Identify the features (find correlations between variables)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3. Preprocess the data (missing values, outliers)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4. Train the Model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5. Select the best performance model </a:t>
            </a:r>
          </a:p>
          <a:p>
            <a:pPr lvl="0">
              <a:buClr>
                <a:srgbClr val="E48312"/>
              </a:buClr>
            </a:pPr>
            <a:endParaRPr lang="en-US" sz="1200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0" indent="0">
              <a:spcBef>
                <a:spcPts val="300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rgbClr val="028009"/>
                </a:solidFill>
                <a:latin typeface="Courier New" panose="02070309020205020404" pitchFamily="49" charset="0"/>
              </a:rPr>
              <a:t>Visualize the data, Summarize variables, data cleaning, pre-processing if needed</a:t>
            </a:r>
          </a:p>
          <a:p>
            <a:pPr marL="0" indent="0">
              <a:spcBef>
                <a:spcPts val="300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B79E8D7-64F5-4CC5-B7FF-B7F560832F15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8049" y="2538663"/>
            <a:ext cx="5633951" cy="32342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40269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 PLATFORM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Rectangle 2"/>
          <p:cNvSpPr/>
          <p:nvPr/>
        </p:nvSpPr>
        <p:spPr>
          <a:xfrm>
            <a:off x="241144" y="5554876"/>
            <a:ext cx="99120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https://www.mathworks.com/academia/tah-portal/university-of-texas-at-tyler-1108545.html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50" y="2132504"/>
            <a:ext cx="6243676" cy="343532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3393" y="2399272"/>
            <a:ext cx="5003759" cy="3067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766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 2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 lvl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Home Value Prediction (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Realistic Approach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 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features to predict </a:t>
            </a:r>
            <a:r>
              <a:rPr lang="en-US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medianHouseValue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(N=5000)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1. Visualize the data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2. </a:t>
            </a:r>
            <a:r>
              <a:rPr lang="en-US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Identify the features 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(find correlations between variables)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3. Preprocess the data (missing values, outliers)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4. Train the Model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5. Select the best performance model </a:t>
            </a:r>
          </a:p>
          <a:p>
            <a:pPr marL="0" indent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028009"/>
                </a:solidFill>
                <a:latin typeface="Courier New" panose="02070309020205020404" pitchFamily="49" charset="0"/>
              </a:rPr>
              <a:t>FIND VARIABLE CORRELATIONS TO EACH OTHER </a:t>
            </a:r>
          </a:p>
          <a:p>
            <a:pPr marL="0" indent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028009"/>
                </a:solidFill>
                <a:latin typeface="Courier New" panose="02070309020205020404" pitchFamily="49" charset="0"/>
              </a:rPr>
              <a:t>AND THE MEDIAN_HOUSE_VALUE</a:t>
            </a:r>
          </a:p>
          <a:p>
            <a:pPr marL="0" indent="0">
              <a:spcBef>
                <a:spcPts val="300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4CA26D61-637F-4F05-88BB-0BF413DBEE2B}"/>
              </a:ext>
            </a:extLst>
          </p:cNvPr>
          <p:cNvPicPr/>
          <p:nvPr/>
        </p:nvPicPr>
        <p:blipFill rotWithShape="1">
          <a:blip r:embed="rId2"/>
          <a:srcRect l="9360" t="3031" r="7051" b="4896"/>
          <a:stretch/>
        </p:blipFill>
        <p:spPr bwMode="auto">
          <a:xfrm>
            <a:off x="6031155" y="3428999"/>
            <a:ext cx="5928233" cy="288757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0217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 2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 lvl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Home Value Prediction (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Realistic Approach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 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features to predict </a:t>
            </a:r>
            <a:r>
              <a:rPr lang="en-US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medianHouseValue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(N=5000)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1. Visualize the data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2. Identify the features (find correlations between variables)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3. </a:t>
            </a:r>
            <a:r>
              <a:rPr lang="en-US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Preprocess the data 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(missing values, outliers)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4. Train the Model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5. Select the best performance model </a:t>
            </a:r>
          </a:p>
          <a:p>
            <a:pPr lvl="0">
              <a:buClr>
                <a:srgbClr val="E48312"/>
              </a:buClr>
            </a:pPr>
            <a:endParaRPr lang="en-US" sz="1200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0" indent="0">
              <a:spcBef>
                <a:spcPts val="300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rgbClr val="028009"/>
                </a:solidFill>
                <a:latin typeface="Courier New" panose="02070309020205020404" pitchFamily="49" charset="0"/>
              </a:rPr>
              <a:t>Visualize the data, Summarize variables, data cleaning, pre-processing if needed</a:t>
            </a:r>
          </a:p>
          <a:p>
            <a:pPr marL="0" indent="0">
              <a:spcBef>
                <a:spcPts val="300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10ABCE-DFEA-489A-91A3-339905D4D4E8}"/>
              </a:ext>
            </a:extLst>
          </p:cNvPr>
          <p:cNvSpPr txBox="1"/>
          <p:nvPr/>
        </p:nvSpPr>
        <p:spPr>
          <a:xfrm>
            <a:off x="7541029" y="2828835"/>
            <a:ext cx="38127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207 Missing values, replace with median values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5791BF0-52F6-4503-8CFF-62E82CBDCA00}"/>
              </a:ext>
            </a:extLst>
          </p:cNvPr>
          <p:cNvSpPr txBox="1"/>
          <p:nvPr/>
        </p:nvSpPr>
        <p:spPr>
          <a:xfrm>
            <a:off x="7541029" y="3613213"/>
            <a:ext cx="609600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/>
              <a:t>ocean_proximity</a:t>
            </a:r>
            <a:r>
              <a:rPr lang="en-US" dirty="0"/>
              <a:t>: 20636×1 categorical</a:t>
            </a:r>
          </a:p>
          <a:p>
            <a:r>
              <a:rPr lang="en-US" dirty="0"/>
              <a:t>        Values:</a:t>
            </a:r>
          </a:p>
          <a:p>
            <a:r>
              <a:rPr lang="en-US" dirty="0"/>
              <a:t>            &lt;1H OCEAN       9135  </a:t>
            </a:r>
          </a:p>
          <a:p>
            <a:r>
              <a:rPr lang="en-US" dirty="0"/>
              <a:t>            INLAND          6550  </a:t>
            </a:r>
          </a:p>
          <a:p>
            <a:r>
              <a:rPr lang="en-US" dirty="0">
                <a:solidFill>
                  <a:srgbClr val="FF0000"/>
                </a:solidFill>
              </a:rPr>
              <a:t>            ISLAND             5  </a:t>
            </a:r>
          </a:p>
          <a:p>
            <a:r>
              <a:rPr lang="en-US" dirty="0"/>
              <a:t>            NEAR BAY        2289  </a:t>
            </a:r>
          </a:p>
          <a:p>
            <a:r>
              <a:rPr lang="en-US" dirty="0"/>
              <a:t>            NEAR OCEAN      2657 </a:t>
            </a:r>
          </a:p>
        </p:txBody>
      </p:sp>
    </p:spTree>
    <p:extLst>
      <p:ext uri="{BB962C8B-B14F-4D97-AF65-F5344CB8AC3E}">
        <p14:creationId xmlns:p14="http://schemas.microsoft.com/office/powerpoint/2010/main" val="525637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 2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 lvl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Home Value Prediction (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Realistic Approach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 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features to predict </a:t>
            </a:r>
            <a:r>
              <a:rPr lang="en-US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medianHouseValue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(N=5000)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1. Visualize the data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2. Identify the features (find correlations between variables)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3. Preprocess the data (missing values, outliers)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4. </a:t>
            </a:r>
            <a:r>
              <a:rPr lang="en-US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Train the Model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5. Select the best performance model </a:t>
            </a:r>
          </a:p>
          <a:p>
            <a:pPr lvl="0">
              <a:buClr>
                <a:srgbClr val="E48312"/>
              </a:buClr>
            </a:pPr>
            <a:endParaRPr lang="en-US" sz="1200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28009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SPLIT INTO TRAINING AND TEST DATA AND FIT REGRESSION MODELS</a:t>
            </a:r>
            <a:endParaRPr lang="en-US" sz="1600" dirty="0">
              <a:latin typeface="Consolas" panose="020B0609020204030204" pitchFamily="49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1600" dirty="0">
                <a:solidFill>
                  <a:srgbClr val="002060"/>
                </a:solidFill>
                <a:latin typeface="Consolas" panose="020B0609020204030204" pitchFamily="49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spcBef>
                <a:spcPts val="300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AB61998-CE40-487E-B1EA-A7AFD48BA05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70" r="47834"/>
          <a:stretch/>
        </p:blipFill>
        <p:spPr>
          <a:xfrm>
            <a:off x="7297153" y="2995862"/>
            <a:ext cx="4606551" cy="229201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18F3E46-426D-4532-BF3A-2B4128238958}"/>
              </a:ext>
            </a:extLst>
          </p:cNvPr>
          <p:cNvSpPr txBox="1"/>
          <p:nvPr/>
        </p:nvSpPr>
        <p:spPr>
          <a:xfrm>
            <a:off x="7226508" y="2626530"/>
            <a:ext cx="4965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Linear Regression Fewer Variables </a:t>
            </a:r>
            <a:r>
              <a:rPr lang="en-US" dirty="0">
                <a:solidFill>
                  <a:srgbClr val="FF0000"/>
                </a:solidFill>
              </a:rPr>
              <a:t>RMSE ~69100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00AFE51-1D09-4668-A2FE-9AA9EF555A70}"/>
              </a:ext>
            </a:extLst>
          </p:cNvPr>
          <p:cNvSpPr txBox="1"/>
          <p:nvPr/>
        </p:nvSpPr>
        <p:spPr>
          <a:xfrm>
            <a:off x="5407863" y="4386877"/>
            <a:ext cx="1559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538479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 2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 lvl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Home Value Prediction (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Realistic Approach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 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features to predict </a:t>
            </a:r>
            <a:r>
              <a:rPr lang="en-US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medianHouseValue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(N=5000)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1. Visualize the data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2. Identify the features (find correlations between variables)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3. Preprocess the data (missing values, outliers)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4. Train the Model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5. </a:t>
            </a:r>
            <a:r>
              <a:rPr lang="en-US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Select the best performance model</a:t>
            </a:r>
            <a:endParaRPr lang="en-US" sz="1200" dirty="0">
              <a:solidFill>
                <a:srgbClr val="FF0000"/>
              </a:solidFill>
            </a:endParaRPr>
          </a:p>
          <a:p>
            <a:pPr marL="0" indent="0">
              <a:spcBef>
                <a:spcPts val="300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6232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 2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 lvl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Home Value Prediction (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Realistic Approach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 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features to predict </a:t>
            </a:r>
            <a:r>
              <a:rPr lang="en-US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medianHouseValue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(N=5000)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endParaRPr lang="en-US" sz="1200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0" indent="0">
              <a:spcBef>
                <a:spcPts val="300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74346142-554B-4B9B-8DFD-4CBCF16A8B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1036377"/>
              </p:ext>
            </p:extLst>
          </p:nvPr>
        </p:nvGraphicFramePr>
        <p:xfrm>
          <a:off x="3660870" y="2387871"/>
          <a:ext cx="4172567" cy="3300833"/>
        </p:xfrm>
        <a:graphic>
          <a:graphicData uri="http://schemas.openxmlformats.org/drawingml/2006/table">
            <a:tbl>
              <a:tblPr firstRow="1" bandRow="1"/>
              <a:tblGrid>
                <a:gridCol w="1622174">
                  <a:extLst>
                    <a:ext uri="{9D8B030D-6E8A-4147-A177-3AD203B41FA5}">
                      <a16:colId xmlns:a16="http://schemas.microsoft.com/office/drawing/2014/main" val="2035942489"/>
                    </a:ext>
                  </a:extLst>
                </a:gridCol>
                <a:gridCol w="1156418">
                  <a:extLst>
                    <a:ext uri="{9D8B030D-6E8A-4147-A177-3AD203B41FA5}">
                      <a16:colId xmlns:a16="http://schemas.microsoft.com/office/drawing/2014/main" val="2269132054"/>
                    </a:ext>
                  </a:extLst>
                </a:gridCol>
                <a:gridCol w="1393975">
                  <a:extLst>
                    <a:ext uri="{9D8B030D-6E8A-4147-A177-3AD203B41FA5}">
                      <a16:colId xmlns:a16="http://schemas.microsoft.com/office/drawing/2014/main" val="631307138"/>
                    </a:ext>
                  </a:extLst>
                </a:gridCol>
              </a:tblGrid>
              <a:tr h="6769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/>
                        <a:t>Model Type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/>
                        <a:t>Validation RMSE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/>
                        <a:t>Test RMSE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0725469"/>
                  </a:ext>
                </a:extLst>
              </a:tr>
              <a:tr h="39221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/>
                        <a:t>Lin regression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/>
                        <a:t>70071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/>
                        <a:t>65501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3579924"/>
                  </a:ext>
                </a:extLst>
              </a:tr>
              <a:tr h="6769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/>
                        <a:t>Lin. Regression – fewer variables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/>
                        <a:t>69031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/>
                        <a:t>65357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6490485"/>
                  </a:ext>
                </a:extLst>
              </a:tr>
              <a:tr h="6402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/>
                        <a:t>SVM –linear kernel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/>
                        <a:t>116370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/>
                        <a:t>116130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151918"/>
                  </a:ext>
                </a:extLst>
              </a:tr>
              <a:tr h="6769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/>
                        <a:t>SVM –Gaussian Kernel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/>
                        <a:t>60099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/>
                        <a:t>57708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03854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5494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LASSO REGRESSION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Linear Regression</a:t>
            </a: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Gradient Descent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Louis Augustin Cauchy 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in 1847</a:t>
            </a:r>
            <a:endParaRPr lang="en-US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1657690" y="5521491"/>
                <a:ext cx="3660041" cy="5721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𝐽</m:t>
                    </m:r>
                    <m:r>
                      <a:rPr lang="en-US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acc>
                                      <m:accPr>
                                        <m:chr m:val="̂"/>
                                        <m:ctrlPr>
                                          <a:rPr lang="en-US" i="1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i="1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  <m:t>𝑦</m:t>
                                        </m:r>
                                      </m:e>
                                    </m:acc>
                                  </m:e>
                                  <m:sup>
                                    <m:r>
                                      <a:rPr lang="en-US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𝑖</m:t>
                                    </m:r>
                                  </m:sup>
                                </m:sSup>
                                <m:r>
                                  <a:rPr lang="en-US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en-US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𝑦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𝑖</m:t>
                                    </m:r>
                                  </m:sup>
                                </m:sSup>
                              </m:e>
                            </m:d>
                          </m:e>
                          <m:sup>
                            <m:r>
                              <a:rPr lang="en-US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b="0" i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acc>
                          <m:accPr>
                            <m:chr m:val="̂"/>
                            <m:ctrlPr>
                              <a:rPr lang="en-US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𝑌</m:t>
                            </m:r>
                          </m:e>
                        </m:acc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𝑌</m:t>
                        </m:r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</m:sup>
                    </m:sSup>
                    <m:r>
                      <a:rPr lang="en-US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acc>
                      <m:accPr>
                        <m:chr m:val="̂"/>
                        <m:ctrlP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𝑌</m:t>
                        </m:r>
                      </m:e>
                    </m:acc>
                    <m:r>
                      <a:rPr lang="en-US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𝑌</m:t>
                    </m:r>
                  </m:oMath>
                </a14:m>
                <a:r>
                  <a:rPr lang="en-US" dirty="0"/>
                  <a:t>)</a:t>
                </a: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7690" y="5521491"/>
                <a:ext cx="3660041" cy="572144"/>
              </a:xfrm>
              <a:prstGeom prst="rect">
                <a:avLst/>
              </a:prstGeom>
              <a:blipFill>
                <a:blip r:embed="rId3"/>
                <a:stretch>
                  <a:fillRect r="-1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883996" y="5242901"/>
            <a:ext cx="4050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Cost Function to Minimize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5553" y="2507265"/>
            <a:ext cx="4584956" cy="343871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8159728" y="5521491"/>
                <a:ext cx="10322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59728" y="5521491"/>
                <a:ext cx="1032206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9964185" y="5576650"/>
                <a:ext cx="10322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64185" y="5576650"/>
                <a:ext cx="1032206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7248817" y="4140980"/>
                <a:ext cx="10322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𝐽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8817" y="4140980"/>
                <a:ext cx="1032206" cy="369332"/>
              </a:xfrm>
              <a:prstGeom prst="rect">
                <a:avLst/>
              </a:prstGeom>
              <a:blipFill>
                <a:blip r:embed="rId7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5-Point Star 9"/>
          <p:cNvSpPr/>
          <p:nvPr/>
        </p:nvSpPr>
        <p:spPr>
          <a:xfrm>
            <a:off x="10066780" y="5023720"/>
            <a:ext cx="255578" cy="168614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A15E137-C1C5-46D0-AB72-74E60D67EEC6}"/>
                  </a:ext>
                </a:extLst>
              </p:cNvPr>
              <p:cNvSpPr txBox="1"/>
              <p:nvPr/>
            </p:nvSpPr>
            <p:spPr>
              <a:xfrm>
                <a:off x="991986" y="2628617"/>
                <a:ext cx="6096000" cy="38433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18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18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𝑦</m:t>
                            </m:r>
                          </m:e>
                        </m:acc>
                      </m:e>
                      <m:sup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p>
                    <m:r>
                      <a:rPr lang="en-US" sz="18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1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US" sz="18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sSubSup>
                      <m:sSubSupPr>
                        <m:ctrlP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bSup>
                  </m:oMath>
                </a14:m>
                <a:r>
                  <a:rPr lang="en-US" sz="18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sSub>
                          <m:sSubPr>
                            <m:ctrlPr>
                              <a:rPr lang="en-US" sz="18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  <m:sup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bSup>
                    <m:r>
                      <a:rPr lang="en-US" sz="18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+……….+</m:t>
                    </m:r>
                    <m:sSub>
                      <m:sSubPr>
                        <m:ctrlP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  <m:sSubSup>
                      <m:sSubSupPr>
                        <m:ctrlP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  <m:sup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A15E137-C1C5-46D0-AB72-74E60D67EE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1986" y="2628617"/>
                <a:ext cx="6096000" cy="384336"/>
              </a:xfrm>
              <a:prstGeom prst="rect">
                <a:avLst/>
              </a:prstGeom>
              <a:blipFill>
                <a:blip r:embed="rId8"/>
                <a:stretch>
                  <a:fillRect t="-4762" b="-238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505A164-8902-4A00-996B-93A005051758}"/>
                  </a:ext>
                </a:extLst>
              </p:cNvPr>
              <p:cNvSpPr txBox="1"/>
              <p:nvPr/>
            </p:nvSpPr>
            <p:spPr>
              <a:xfrm>
                <a:off x="-1590502" y="3590538"/>
                <a:ext cx="6096000" cy="3767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180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sz="1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𝑌</m:t>
                          </m:r>
                        </m:e>
                      </m:acc>
                      <m:r>
                        <a:rPr lang="en-US" sz="18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l-GR" sz="1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l-GR" sz="18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ϴ</m:t>
                          </m:r>
                        </m:e>
                        <m:sup>
                          <m:r>
                            <a:rPr lang="en-US" sz="1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𝑇</m:t>
                          </m:r>
                        </m:sup>
                      </m:sSup>
                      <m:r>
                        <a:rPr lang="en-US" sz="18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𝑋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505A164-8902-4A00-996B-93A0050517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590502" y="3590538"/>
                <a:ext cx="6096000" cy="376770"/>
              </a:xfrm>
              <a:prstGeom prst="rect">
                <a:avLst/>
              </a:prstGeom>
              <a:blipFill>
                <a:blip r:embed="rId9"/>
                <a:stretch>
                  <a:fillRect t="-16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1877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LASSO REGRESSION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Linear Regression with Lasso</a:t>
            </a: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1657690" y="5521491"/>
                <a:ext cx="4959563" cy="87985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𝐽</m:t>
                      </m:r>
                      <m:r>
                        <a:rPr lang="en-US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acc>
                                        <m:accPr>
                                          <m:chr m:val="̂"/>
                                          <m:ctrlPr>
                                            <a:rPr lang="en-US" i="1">
                                              <a:solidFill>
                                                <a:srgbClr val="002060"/>
                                              </a:solidFill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rgbClr val="002060"/>
                                              </a:solidFill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𝑦</m:t>
                                          </m:r>
                                        </m:e>
                                      </m:acc>
                                    </m:e>
                                    <m:sup>
                                      <m:r>
                                        <a:rPr lang="en-US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𝑖</m:t>
                                      </m:r>
                                    </m:sup>
                                  </m:sSup>
                                  <m:r>
                                    <a:rPr lang="en-US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−</m:t>
                                  </m:r>
                                  <m:sSup>
                                    <m:sSupPr>
                                      <m:ctrlPr>
                                        <a:rPr lang="en-US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𝑦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𝑖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b="0" i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̂"/>
                                  <m:ctrlPr>
                                    <a:rPr lang="en-US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𝑌</m:t>
                                  </m:r>
                                </m:e>
                              </m:acc>
                              <m:r>
                                <a:rPr lang="en-US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𝑌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𝑇</m:t>
                          </m:r>
                        </m:sup>
                      </m:sSup>
                      <m:d>
                        <m:dPr>
                          <m:ctrlP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̂"/>
                              <m:ctrlP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𝑌</m:t>
                              </m:r>
                            </m:e>
                          </m:acc>
                          <m: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𝑌</m:t>
                          </m:r>
                        </m:e>
                      </m:d>
                      <m:r>
                        <a:rPr lang="en-US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λ</m:t>
                      </m:r>
                      <m:nary>
                        <m:naryPr>
                          <m:chr m:val="∑"/>
                          <m:ctrlPr>
                            <a:rPr lang="el-GR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𝑗</m:t>
                          </m:r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𝑛</m:t>
                          </m:r>
                        </m:sup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7690" y="5521491"/>
                <a:ext cx="4959563" cy="87985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883996" y="5242901"/>
            <a:ext cx="4050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Cost Function to Minimize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5553" y="2507265"/>
            <a:ext cx="4584956" cy="343871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8159728" y="5521491"/>
                <a:ext cx="10322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59728" y="5521491"/>
                <a:ext cx="1032206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9964185" y="5576650"/>
                <a:ext cx="10322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64185" y="5576650"/>
                <a:ext cx="1032206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7248817" y="4140980"/>
                <a:ext cx="10322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𝐽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8817" y="4140980"/>
                <a:ext cx="1032206" cy="369332"/>
              </a:xfrm>
              <a:prstGeom prst="rect">
                <a:avLst/>
              </a:prstGeom>
              <a:blipFill>
                <a:blip r:embed="rId7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5-Point Star 9"/>
          <p:cNvSpPr/>
          <p:nvPr/>
        </p:nvSpPr>
        <p:spPr>
          <a:xfrm>
            <a:off x="10066780" y="5023720"/>
            <a:ext cx="255578" cy="168614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A15E137-C1C5-46D0-AB72-74E60D67EEC6}"/>
                  </a:ext>
                </a:extLst>
              </p:cNvPr>
              <p:cNvSpPr txBox="1"/>
              <p:nvPr/>
            </p:nvSpPr>
            <p:spPr>
              <a:xfrm>
                <a:off x="991986" y="2628617"/>
                <a:ext cx="6096000" cy="38433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18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18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𝑦</m:t>
                            </m:r>
                          </m:e>
                        </m:acc>
                      </m:e>
                      <m:sup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p>
                    <m:r>
                      <a:rPr lang="en-US" sz="18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1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US" sz="18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sSubSup>
                      <m:sSubSupPr>
                        <m:ctrlP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bSup>
                  </m:oMath>
                </a14:m>
                <a:r>
                  <a:rPr lang="en-US" sz="18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sSub>
                          <m:sSubPr>
                            <m:ctrlPr>
                              <a:rPr lang="en-US" sz="18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  <m:sup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bSup>
                    <m:r>
                      <a:rPr lang="en-US" sz="18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+……….+</m:t>
                    </m:r>
                    <m:sSub>
                      <m:sSubPr>
                        <m:ctrlP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  <m:sSubSup>
                      <m:sSubSupPr>
                        <m:ctrlP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  <m:sup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A15E137-C1C5-46D0-AB72-74E60D67EE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1986" y="2628617"/>
                <a:ext cx="6096000" cy="384336"/>
              </a:xfrm>
              <a:prstGeom prst="rect">
                <a:avLst/>
              </a:prstGeom>
              <a:blipFill>
                <a:blip r:embed="rId8"/>
                <a:stretch>
                  <a:fillRect t="-4762" b="-238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505A164-8902-4A00-996B-93A005051758}"/>
                  </a:ext>
                </a:extLst>
              </p:cNvPr>
              <p:cNvSpPr txBox="1"/>
              <p:nvPr/>
            </p:nvSpPr>
            <p:spPr>
              <a:xfrm>
                <a:off x="-1590502" y="3590538"/>
                <a:ext cx="6096000" cy="3767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180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sz="1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𝑌</m:t>
                          </m:r>
                        </m:e>
                      </m:acc>
                      <m:r>
                        <a:rPr lang="en-US" sz="18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l-GR" sz="1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l-GR" sz="18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ϴ</m:t>
                          </m:r>
                        </m:e>
                        <m:sup>
                          <m:r>
                            <a:rPr lang="en-US" sz="1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𝑇</m:t>
                          </m:r>
                        </m:sup>
                      </m:sSup>
                      <m:r>
                        <a:rPr lang="en-US" sz="18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𝑋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505A164-8902-4A00-996B-93A0050517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590502" y="3590538"/>
                <a:ext cx="6096000" cy="376770"/>
              </a:xfrm>
              <a:prstGeom prst="rect">
                <a:avLst/>
              </a:prstGeom>
              <a:blipFill>
                <a:blip r:embed="rId9"/>
                <a:stretch>
                  <a:fillRect t="-16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17119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 3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 lvl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Home Value Prediction (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Lasso Regression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 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features to predict </a:t>
            </a:r>
            <a:r>
              <a:rPr lang="en-US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medianHouseValue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(N=5000)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endParaRPr lang="en-US" sz="1200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0" indent="0">
              <a:spcBef>
                <a:spcPts val="300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F4E0B7F9-418C-4DA6-8EDA-2C0EFB7A25A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9" r="4488"/>
          <a:stretch/>
        </p:blipFill>
        <p:spPr>
          <a:xfrm>
            <a:off x="1097280" y="2213074"/>
            <a:ext cx="4239417" cy="377170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F2CF0486-82D5-499A-ADED-7B9BD9488966}"/>
                  </a:ext>
                </a:extLst>
              </p:cNvPr>
              <p:cNvSpPr/>
              <p:nvPr/>
            </p:nvSpPr>
            <p:spPr>
              <a:xfrm>
                <a:off x="5336697" y="2363371"/>
                <a:ext cx="5326918" cy="87985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𝐽</m:t>
                      </m:r>
                      <m:r>
                        <a:rPr lang="en-US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acc>
                                        <m:accPr>
                                          <m:chr m:val="̂"/>
                                          <m:ctrlPr>
                                            <a:rPr lang="en-US" i="1">
                                              <a:solidFill>
                                                <a:srgbClr val="002060"/>
                                              </a:solidFill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rgbClr val="002060"/>
                                              </a:solidFill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𝑦</m:t>
                                          </m:r>
                                        </m:e>
                                      </m:acc>
                                    </m:e>
                                    <m:sup>
                                      <m:r>
                                        <a:rPr lang="en-US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𝑖</m:t>
                                      </m:r>
                                    </m:sup>
                                  </m:sSup>
                                  <m:r>
                                    <a:rPr lang="en-US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−</m:t>
                                  </m:r>
                                  <m:sSup>
                                    <m:sSupPr>
                                      <m:ctrlPr>
                                        <a:rPr lang="en-US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𝑦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𝑖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b="0" i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̂"/>
                                  <m:ctrlPr>
                                    <a:rPr lang="en-US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𝑌</m:t>
                                  </m:r>
                                </m:e>
                              </m:acc>
                              <m:r>
                                <a:rPr lang="en-US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𝑌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𝑇</m:t>
                          </m:r>
                        </m:sup>
                      </m:sSup>
                      <m:d>
                        <m:dPr>
                          <m:ctrlP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̂"/>
                              <m:ctrlP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𝑌</m:t>
                              </m:r>
                            </m:e>
                          </m:acc>
                          <m: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𝑌</m:t>
                          </m:r>
                        </m:e>
                      </m:d>
                      <m:r>
                        <a:rPr lang="en-US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λ</m:t>
                      </m:r>
                      <m:nary>
                        <m:naryPr>
                          <m:chr m:val="∑"/>
                          <m:ctrlPr>
                            <a:rPr lang="el-GR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𝑗</m:t>
                          </m:r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𝑛</m:t>
                          </m:r>
                        </m:sup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F2CF0486-82D5-499A-ADED-7B9BD948896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6697" y="2363371"/>
                <a:ext cx="5326918" cy="87985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1AD38606-FF75-46A6-9639-B374307EA28E}"/>
              </a:ext>
            </a:extLst>
          </p:cNvPr>
          <p:cNvSpPr txBox="1"/>
          <p:nvPr/>
        </p:nvSpPr>
        <p:spPr>
          <a:xfrm>
            <a:off x="8567011" y="3208858"/>
            <a:ext cx="1174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Lambda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AA02D0F-4A12-4323-ADDE-FE9D83353521}"/>
              </a:ext>
            </a:extLst>
          </p:cNvPr>
          <p:cNvCxnSpPr/>
          <p:nvPr/>
        </p:nvCxnSpPr>
        <p:spPr>
          <a:xfrm flipH="1">
            <a:off x="9108831" y="2923468"/>
            <a:ext cx="467283" cy="31975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BFDB380-FFC9-44E7-B874-7838F5402A47}"/>
              </a:ext>
            </a:extLst>
          </p:cNvPr>
          <p:cNvSpPr txBox="1"/>
          <p:nvPr/>
        </p:nvSpPr>
        <p:spPr>
          <a:xfrm>
            <a:off x="5772003" y="3863580"/>
            <a:ext cx="53836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Lasso removes the ‘</a:t>
            </a:r>
            <a:r>
              <a:rPr lang="en-US" dirty="0" err="1"/>
              <a:t>total_rooms</a:t>
            </a:r>
            <a:r>
              <a:rPr lang="en-US"/>
              <a:t>’ and </a:t>
            </a:r>
            <a:r>
              <a:rPr lang="en-US" dirty="0"/>
              <a:t>‘Ocean </a:t>
            </a:r>
            <a:r>
              <a:rPr lang="en-US" dirty="0" err="1"/>
              <a:t>Proximity_inland</a:t>
            </a:r>
            <a:r>
              <a:rPr lang="en-US" dirty="0"/>
              <a:t>’ variables as least important. </a:t>
            </a:r>
          </a:p>
          <a:p>
            <a:endParaRPr lang="en-US" dirty="0"/>
          </a:p>
          <a:p>
            <a:r>
              <a:rPr lang="en-US" dirty="0"/>
              <a:t>RMSE on test data with 7 features = 66443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0CD6A13-4E5D-4E1C-82FF-06C7DBF17848}"/>
              </a:ext>
            </a:extLst>
          </p:cNvPr>
          <p:cNvSpPr txBox="1"/>
          <p:nvPr/>
        </p:nvSpPr>
        <p:spPr>
          <a:xfrm>
            <a:off x="5402253" y="5705183"/>
            <a:ext cx="1559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2436941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 3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 lvl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Home Value Prediction (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Lasso Regression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 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features to predict </a:t>
            </a:r>
            <a:r>
              <a:rPr lang="en-US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medianHouseValue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(N=5000)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endParaRPr lang="en-US" sz="1200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0" indent="0">
              <a:spcBef>
                <a:spcPts val="300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F4E0B7F9-418C-4DA6-8EDA-2C0EFB7A25A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9" r="4488"/>
          <a:stretch/>
        </p:blipFill>
        <p:spPr>
          <a:xfrm>
            <a:off x="1097280" y="2213074"/>
            <a:ext cx="4239417" cy="377170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87335C1-71A1-4217-8F2A-4D866BD1590A}"/>
              </a:ext>
            </a:extLst>
          </p:cNvPr>
          <p:cNvSpPr/>
          <p:nvPr/>
        </p:nvSpPr>
        <p:spPr>
          <a:xfrm>
            <a:off x="6342273" y="2570908"/>
            <a:ext cx="6096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{'longitude’  </a:t>
            </a:r>
          </a:p>
          <a:p>
            <a:r>
              <a:rPr lang="en-US" dirty="0"/>
              <a:t>'latitude’ </a:t>
            </a:r>
          </a:p>
          <a:p>
            <a:r>
              <a:rPr lang="en-US" dirty="0"/>
              <a:t> '</a:t>
            </a:r>
            <a:r>
              <a:rPr lang="en-US" dirty="0" err="1"/>
              <a:t>housing_median_age</a:t>
            </a:r>
            <a:r>
              <a:rPr lang="en-US" dirty="0"/>
              <a:t>’  </a:t>
            </a:r>
          </a:p>
          <a:p>
            <a:r>
              <a:rPr lang="en-US" dirty="0"/>
              <a:t>'</a:t>
            </a:r>
            <a:r>
              <a:rPr lang="en-US" dirty="0" err="1"/>
              <a:t>total_rooms</a:t>
            </a:r>
            <a:r>
              <a:rPr lang="en-US" dirty="0"/>
              <a:t>’  </a:t>
            </a:r>
          </a:p>
          <a:p>
            <a:r>
              <a:rPr lang="en-US" dirty="0"/>
              <a:t>'</a:t>
            </a:r>
            <a:r>
              <a:rPr lang="en-US" dirty="0" err="1"/>
              <a:t>total_bedrooms</a:t>
            </a:r>
            <a:r>
              <a:rPr lang="en-US" dirty="0"/>
              <a:t>’  </a:t>
            </a:r>
          </a:p>
          <a:p>
            <a:r>
              <a:rPr lang="en-US" dirty="0"/>
              <a:t>'population’  </a:t>
            </a:r>
          </a:p>
          <a:p>
            <a:r>
              <a:rPr lang="en-US" dirty="0"/>
              <a:t>'households’  </a:t>
            </a:r>
          </a:p>
          <a:p>
            <a:r>
              <a:rPr lang="en-US" dirty="0"/>
              <a:t>'</a:t>
            </a:r>
            <a:r>
              <a:rPr lang="en-US" dirty="0" err="1"/>
              <a:t>median_income</a:t>
            </a:r>
            <a:r>
              <a:rPr lang="en-US" dirty="0"/>
              <a:t>’ </a:t>
            </a:r>
          </a:p>
          <a:p>
            <a:r>
              <a:rPr lang="en-US" dirty="0"/>
              <a:t> '</a:t>
            </a:r>
            <a:r>
              <a:rPr lang="en-US" dirty="0" err="1"/>
              <a:t>op_vbl</a:t>
            </a:r>
            <a:r>
              <a:rPr lang="en-US" dirty="0"/>
              <a:t>'}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CAC8734-2881-4244-B069-CE5D8F9C8198}"/>
              </a:ext>
            </a:extLst>
          </p:cNvPr>
          <p:cNvSpPr/>
          <p:nvPr/>
        </p:nvSpPr>
        <p:spPr>
          <a:xfrm>
            <a:off x="8360343" y="2570907"/>
            <a:ext cx="6096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  -3.2643  </a:t>
            </a:r>
            <a:r>
              <a:rPr lang="en-US" sz="1200" dirty="0">
                <a:solidFill>
                  <a:srgbClr val="FF0000"/>
                </a:solidFill>
              </a:rPr>
              <a:t>All coefficients multiplied by 10.^4</a:t>
            </a:r>
          </a:p>
          <a:p>
            <a:r>
              <a:rPr lang="en-US" dirty="0"/>
              <a:t>   -3.2856</a:t>
            </a:r>
          </a:p>
          <a:p>
            <a:r>
              <a:rPr lang="en-US" dirty="0"/>
              <a:t>    0.1177</a:t>
            </a:r>
          </a:p>
          <a:p>
            <a:r>
              <a:rPr lang="en-US" dirty="0"/>
              <a:t>         0</a:t>
            </a:r>
          </a:p>
          <a:p>
            <a:r>
              <a:rPr lang="en-US" dirty="0"/>
              <a:t>    0.0074</a:t>
            </a:r>
          </a:p>
          <a:p>
            <a:r>
              <a:rPr lang="en-US" dirty="0"/>
              <a:t>   -0.0028</a:t>
            </a:r>
          </a:p>
          <a:p>
            <a:r>
              <a:rPr lang="en-US" dirty="0"/>
              <a:t>    0.0014</a:t>
            </a:r>
          </a:p>
          <a:p>
            <a:r>
              <a:rPr lang="en-US" dirty="0"/>
              <a:t>    3.8702</a:t>
            </a:r>
          </a:p>
          <a:p>
            <a:r>
              <a:rPr lang="en-US" dirty="0"/>
              <a:t>         0</a:t>
            </a:r>
          </a:p>
        </p:txBody>
      </p:sp>
    </p:spTree>
    <p:extLst>
      <p:ext uri="{BB962C8B-B14F-4D97-AF65-F5344CB8AC3E}">
        <p14:creationId xmlns:p14="http://schemas.microsoft.com/office/powerpoint/2010/main" val="3562191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Regression provides continuous prediction of an outcome with selected features  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Understanding of features in relation to outcome is important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Several codes are available to perform </a:t>
            </a:r>
            <a:r>
              <a:rPr lang="en-US" sz="24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regression analysis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86929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 PLATFORM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BCA24F9-3A07-4F36-9662-896A76897D04}"/>
              </a:ext>
            </a:extLst>
          </p:cNvPr>
          <p:cNvSpPr/>
          <p:nvPr/>
        </p:nvSpPr>
        <p:spPr>
          <a:xfrm>
            <a:off x="528998" y="5879250"/>
            <a:ext cx="2579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https://www.python.org/</a:t>
            </a:r>
          </a:p>
        </p:txBody>
      </p:sp>
      <p:pic>
        <p:nvPicPr>
          <p:cNvPr id="9" name="Picture 8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0FB85893-B6E5-4BA9-9CC6-DD9C1E6844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494" y="2100257"/>
            <a:ext cx="9402679" cy="3333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92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E9168-2B4A-46A1-AC86-9AE80CEC21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7741" y="23035"/>
            <a:ext cx="7319175" cy="184503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8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 YOU 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4693086" y="4199089"/>
            <a:ext cx="4039153" cy="1806983"/>
            <a:chOff x="3962400" y="3960279"/>
            <a:chExt cx="4039153" cy="1806983"/>
          </a:xfrm>
        </p:grpSpPr>
        <p:sp>
          <p:nvSpPr>
            <p:cNvPr id="18" name="Rectangle 1"/>
            <p:cNvSpPr>
              <a:spLocks noChangeArrowheads="1"/>
            </p:cNvSpPr>
            <p:nvPr/>
          </p:nvSpPr>
          <p:spPr bwMode="auto">
            <a:xfrm>
              <a:off x="4039153" y="4751599"/>
              <a:ext cx="3962400" cy="1015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200" i="1" dirty="0"/>
                <a:t>Pre-Vent</a:t>
              </a:r>
              <a:endParaRPr lang="en-US" sz="1200" dirty="0"/>
            </a:p>
            <a:p>
              <a:endParaRPr lang="en-US" sz="1200" dirty="0"/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National Institute Of Health</a:t>
              </a:r>
              <a:r>
                <a:rPr kumimoji="0" lang="en-US" sz="1200" b="0" i="0" u="none" strike="noStrike" cap="none" normalizeH="0" dirty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 Grant</a:t>
              </a:r>
              <a:r>
                <a:rPr kumimoji="0" lang="en-US" sz="1200" b="0" i="0" u="none" strike="noStrike" cap="none" normalizeH="0" baseline="0" dirty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i="1" dirty="0">
                  <a:latin typeface="Arial" pitchFamily="34" charset="0"/>
                  <a:ea typeface="Calibri" pitchFamily="34" charset="0"/>
                  <a:cs typeface="Times New Roman" pitchFamily="18" charset="0"/>
                </a:rPr>
                <a:t>P. Indic (Analytical Core PI, UT-Tyler)</a:t>
              </a:r>
              <a:endParaRPr kumimoji="0" lang="en-US" sz="1200" b="1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1" u="none" strike="noStrike" cap="none" normalizeH="0" baseline="0" dirty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N. </a:t>
              </a:r>
              <a:r>
                <a:rPr kumimoji="0" lang="en-US" sz="1200" b="1" i="1" u="none" strike="noStrike" cap="none" normalizeH="0" baseline="0" dirty="0" err="1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Ambal</a:t>
              </a:r>
              <a:r>
                <a:rPr kumimoji="0" lang="en-US" sz="1200" b="1" i="1" u="none" strike="noStrike" cap="none" normalizeH="0" baseline="0" dirty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 (PI, Univ. of Alabama,</a:t>
              </a:r>
              <a:r>
                <a:rPr kumimoji="0" lang="en-US" sz="1200" b="1" i="1" u="none" strike="noStrike" cap="none" normalizeH="0" dirty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 Birmingham</a:t>
              </a:r>
              <a:r>
                <a:rPr kumimoji="0" lang="en-US" sz="1200" b="1" i="1" u="none" strike="noStrike" cap="none" normalizeH="0" baseline="0" dirty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) </a:t>
              </a:r>
              <a:endParaRPr kumimoji="0" lang="en-US" sz="1200" b="1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4050"/>
            <a:stretch/>
          </p:blipFill>
          <p:spPr>
            <a:xfrm>
              <a:off x="3962400" y="3960279"/>
              <a:ext cx="1583873" cy="783426"/>
            </a:xfrm>
            <a:prstGeom prst="rect">
              <a:avLst/>
            </a:prstGeom>
          </p:spPr>
        </p:pic>
      </p:grpSp>
      <p:grpSp>
        <p:nvGrpSpPr>
          <p:cNvPr id="24" name="Group 23"/>
          <p:cNvGrpSpPr/>
          <p:nvPr/>
        </p:nvGrpSpPr>
        <p:grpSpPr>
          <a:xfrm>
            <a:off x="19388" y="3551389"/>
            <a:ext cx="4799444" cy="2772728"/>
            <a:chOff x="492967" y="3733800"/>
            <a:chExt cx="4799444" cy="2772728"/>
          </a:xfrm>
        </p:grpSpPr>
        <p:pic>
          <p:nvPicPr>
            <p:cNvPr id="25" name="Picture 24" descr="va_logo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92967" y="3733800"/>
              <a:ext cx="1295400" cy="1295400"/>
            </a:xfrm>
            <a:prstGeom prst="rect">
              <a:avLst/>
            </a:prstGeom>
          </p:spPr>
        </p:pic>
        <p:sp>
          <p:nvSpPr>
            <p:cNvPr id="26" name="Rectangle 1"/>
            <p:cNvSpPr>
              <a:spLocks noChangeArrowheads="1"/>
            </p:cNvSpPr>
            <p:nvPr/>
          </p:nvSpPr>
          <p:spPr bwMode="auto">
            <a:xfrm>
              <a:off x="609600" y="4936868"/>
              <a:ext cx="4682811" cy="15696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200" i="1" dirty="0"/>
                <a:t>Design of a wearable sensor system and associated algorithm to track suicidal ideation from movement variability and develop a novel objective marker of suicidal ideation and behavior risk in veterans.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Clinical Science Research and Development  Grant (approved for funding),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i="1" dirty="0">
                  <a:latin typeface="Arial" pitchFamily="34" charset="0"/>
                  <a:ea typeface="Calibri" pitchFamily="34" charset="0"/>
                  <a:cs typeface="Times New Roman" pitchFamily="18" charset="0"/>
                </a:rPr>
                <a:t>P. Indic (site PI, UT-Tyler)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1" u="none" strike="noStrike" cap="none" normalizeH="0" baseline="0" dirty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E.G. Smith (Project</a:t>
              </a:r>
              <a:r>
                <a:rPr kumimoji="0" lang="en-US" sz="1200" b="1" i="1" u="none" strike="noStrike" cap="none" normalizeH="0" dirty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 </a:t>
              </a:r>
              <a:r>
                <a:rPr kumimoji="0" lang="en-US" sz="1200" b="1" i="1" u="none" strike="noStrike" cap="none" normalizeH="0" baseline="0" dirty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PI, VA)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i="1" dirty="0">
                  <a:latin typeface="Arial" pitchFamily="34" charset="0"/>
                  <a:ea typeface="Calibri" pitchFamily="34" charset="0"/>
                  <a:cs typeface="Times New Roman" pitchFamily="18" charset="0"/>
                </a:rPr>
                <a:t>P. Salvatore (Investigator, Harvard University)</a:t>
              </a:r>
              <a:r>
                <a:rPr kumimoji="0" lang="en-US" sz="1200" b="1" i="1" u="none" strike="noStrike" cap="none" normalizeH="0" baseline="0" dirty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 </a:t>
              </a:r>
              <a:endParaRPr kumimoji="0" lang="en-US" sz="1200" b="1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0" y="1774109"/>
            <a:ext cx="7640309" cy="1944977"/>
            <a:chOff x="3613249" y="3638572"/>
            <a:chExt cx="8093837" cy="2208972"/>
          </a:xfrm>
        </p:grpSpPr>
        <p:sp>
          <p:nvSpPr>
            <p:cNvPr id="30" name="Rectangle 1"/>
            <p:cNvSpPr>
              <a:spLocks noChangeArrowheads="1"/>
            </p:cNvSpPr>
            <p:nvPr/>
          </p:nvSpPr>
          <p:spPr bwMode="auto">
            <a:xfrm>
              <a:off x="3782286" y="4680784"/>
              <a:ext cx="3962400" cy="9437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200" dirty="0"/>
                <a:t>SBIR: RAE (Realize, Analyze, Engage) - A digital biomarker based detection and intervention system for stress and carvings during recovery from substance abuse disorders.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i="1" dirty="0">
                  <a:ea typeface="Calibri" pitchFamily="34" charset="0"/>
                  <a:cs typeface="Times New Roman" pitchFamily="18" charset="0"/>
                </a:rPr>
                <a:t>PIs: M. Reinhardt, S. Carreiro, P. Indic</a:t>
              </a:r>
              <a:r>
                <a:rPr kumimoji="0" lang="en-US" sz="1200" b="1" i="1" u="none" strike="noStrike" cap="none" normalizeH="0" baseline="0" dirty="0">
                  <a:ln>
                    <a:noFill/>
                  </a:ln>
                  <a:effectLst/>
                  <a:ea typeface="Calibri" pitchFamily="34" charset="0"/>
                  <a:cs typeface="Times New Roman" pitchFamily="18" charset="0"/>
                </a:rPr>
                <a:t> </a:t>
              </a:r>
              <a:endParaRPr kumimoji="0" lang="en-US" sz="1200" b="1" i="1" u="none" strike="noStrike" cap="none" normalizeH="0" baseline="0" dirty="0">
                <a:ln>
                  <a:noFill/>
                </a:ln>
                <a:effectLst/>
                <a:cs typeface="Arial" pitchFamily="34" charset="0"/>
              </a:endParaRPr>
            </a:p>
          </p:txBody>
        </p:sp>
        <p:pic>
          <p:nvPicPr>
            <p:cNvPr id="31" name="Picture 30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4050"/>
            <a:stretch/>
          </p:blipFill>
          <p:spPr>
            <a:xfrm>
              <a:off x="3613249" y="3828504"/>
              <a:ext cx="1657349" cy="819770"/>
            </a:xfrm>
            <a:prstGeom prst="rect">
              <a:avLst/>
            </a:prstGeom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05966" y="3638572"/>
              <a:ext cx="1064909" cy="1064909"/>
            </a:xfrm>
            <a:prstGeom prst="rect">
              <a:avLst/>
            </a:prstGeom>
          </p:spPr>
        </p:pic>
        <p:sp>
          <p:nvSpPr>
            <p:cNvPr id="33" name="Rectangle 1"/>
            <p:cNvSpPr>
              <a:spLocks noChangeArrowheads="1"/>
            </p:cNvSpPr>
            <p:nvPr/>
          </p:nvSpPr>
          <p:spPr bwMode="auto">
            <a:xfrm>
              <a:off x="7744686" y="4694023"/>
              <a:ext cx="3962400" cy="1153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200" dirty="0"/>
                <a:t>STARs Award</a:t>
              </a:r>
            </a:p>
            <a:p>
              <a:endParaRPr lang="en-US" sz="1200" dirty="0"/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effectLst/>
                  <a:ea typeface="Calibri" pitchFamily="34" charset="0"/>
                  <a:cs typeface="Times New Roman" pitchFamily="18" charset="0"/>
                </a:rPr>
                <a:t>The University of Texas System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i="1" dirty="0">
                  <a:ea typeface="Calibri" pitchFamily="34" charset="0"/>
                  <a:cs typeface="Times New Roman" pitchFamily="18" charset="0"/>
                </a:rPr>
                <a:t>P. Indic  (PI, UT Tyler)</a:t>
              </a:r>
              <a:endParaRPr kumimoji="0" lang="en-US" sz="1200" b="1" i="1" u="none" strike="noStrike" cap="none" normalizeH="0" baseline="0" dirty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1" u="none" strike="noStrike" cap="none" normalizeH="0" baseline="0" dirty="0">
                  <a:ln>
                    <a:noFill/>
                  </a:ln>
                  <a:effectLst/>
                  <a:ea typeface="Calibri" pitchFamily="34" charset="0"/>
                  <a:cs typeface="Times New Roman" pitchFamily="18" charset="0"/>
                </a:rPr>
                <a:t> </a:t>
              </a:r>
              <a:endParaRPr kumimoji="0" lang="en-US" sz="1200" b="1" i="1" u="none" strike="noStrike" cap="none" normalizeH="0" baseline="0" dirty="0">
                <a:ln>
                  <a:noFill/>
                </a:ln>
                <a:effectLst/>
                <a:cs typeface="Arial" pitchFamily="34" charset="0"/>
              </a:endParaRPr>
            </a:p>
          </p:txBody>
        </p:sp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E9D1533A-4FE4-47D5-9C57-E9197834E0F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050"/>
          <a:stretch/>
        </p:blipFill>
        <p:spPr>
          <a:xfrm>
            <a:off x="8732239" y="4146637"/>
            <a:ext cx="1538423" cy="760945"/>
          </a:xfrm>
          <a:prstGeom prst="rect">
            <a:avLst/>
          </a:prstGeom>
        </p:spPr>
      </p:pic>
      <p:sp>
        <p:nvSpPr>
          <p:cNvPr id="35" name="Rectangle 1">
            <a:extLst>
              <a:ext uri="{FF2B5EF4-FFF2-40B4-BE49-F238E27FC236}">
                <a16:creationId xmlns:a16="http://schemas.microsoft.com/office/drawing/2014/main" id="{4618958F-A547-4F05-B52B-8F9C4BB11D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51052" y="4939122"/>
            <a:ext cx="3962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1200" i="1" dirty="0" err="1"/>
              <a:t>ViSiON</a:t>
            </a:r>
            <a:endParaRPr lang="en-US" sz="1200" dirty="0"/>
          </a:p>
          <a:p>
            <a:endParaRPr lang="en-US" sz="1200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National Institute Of Health</a:t>
            </a:r>
            <a:r>
              <a:rPr kumimoji="0" lang="en-US" sz="1200" b="0" i="0" u="none" strike="noStrike" cap="none" normalizeH="0" dirty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Grant</a:t>
            </a:r>
            <a:r>
              <a:rPr kumimoji="0" lang="en-US" sz="12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i="1" dirty="0">
                <a:latin typeface="Arial" pitchFamily="34" charset="0"/>
                <a:ea typeface="Calibri" pitchFamily="34" charset="0"/>
                <a:cs typeface="Times New Roman" pitchFamily="18" charset="0"/>
              </a:rPr>
              <a:t>P. Indic (Co-Investigator &amp; site PI , UT-Tyler)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P. Ramanand (Co-Investigator, UT-Tyler)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N. </a:t>
            </a:r>
            <a:r>
              <a:rPr kumimoji="0" lang="en-US" sz="1200" b="1" i="1" u="none" strike="noStrike" cap="none" normalizeH="0" baseline="0" dirty="0" err="1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Ambal</a:t>
            </a:r>
            <a:r>
              <a:rPr kumimoji="0" lang="en-US" sz="1200" b="1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(PI, Univ. of Alabama,</a:t>
            </a:r>
            <a:r>
              <a:rPr kumimoji="0" lang="en-US" sz="1200" b="1" i="1" u="none" strike="noStrike" cap="none" normalizeH="0" dirty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Birmingham</a:t>
            </a:r>
            <a:r>
              <a:rPr kumimoji="0" lang="en-US" sz="1200" b="1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) </a:t>
            </a:r>
            <a:endParaRPr kumimoji="0" lang="en-US" sz="1200" b="1" i="1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9" name="Picture 18" descr="A picture containing logo&#10;&#10;Description automatically generated">
            <a:extLst>
              <a:ext uri="{FF2B5EF4-FFF2-40B4-BE49-F238E27FC236}">
                <a16:creationId xmlns:a16="http://schemas.microsoft.com/office/drawing/2014/main" id="{E4256B3E-8AB0-45F7-95CB-9F2249F14E1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7548" y="2637642"/>
            <a:ext cx="5749151" cy="731476"/>
          </a:xfrm>
          <a:prstGeom prst="rect">
            <a:avLst/>
          </a:prstGeom>
        </p:spPr>
      </p:pic>
      <p:pic>
        <p:nvPicPr>
          <p:cNvPr id="21" name="Picture 20" descr="A picture containing logo&#10;&#10;Description automatically generated">
            <a:extLst>
              <a:ext uri="{FF2B5EF4-FFF2-40B4-BE49-F238E27FC236}">
                <a16:creationId xmlns:a16="http://schemas.microsoft.com/office/drawing/2014/main" id="{2EC882D1-6FEB-4112-9ECC-9AE81E182C8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6340"/>
            <a:ext cx="5525669" cy="1010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496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E4490D0-3672-446A-AC12-B4830333BD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9CB82C2-DF65-4EC1-8280-F201D50F57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E1D4427-852B-4B37-8E76-0E9F1810BA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AE220058-3FCE-496E-ADF2-D8A6961F39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193F809-7E50-4AAD-8E26-878207931C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944603" y="4325112"/>
            <a:ext cx="71323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C55E9168-2B4A-46A1-AC86-9AE80CEC21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7741" y="23035"/>
            <a:ext cx="7319175" cy="184503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8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E9C5090-7D25-41E3-A6D3-CCAEE505E7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1BF8809-0DAC-41E5-A212-ACB4A01BE9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63663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 REGRESSION APPROACHES 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EXAMPLES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61373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 REGRESSION APPROACHES 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EXAMPLES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14736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is Machine Learning ?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Machine Learning is a field of study that gives computers the ability to “learn” without being explicitly programmed</a:t>
            </a:r>
          </a:p>
          <a:p>
            <a:pPr marL="914400" indent="174625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Prediction</a:t>
            </a:r>
          </a:p>
          <a:p>
            <a:pPr marL="914400" indent="174625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Classification</a:t>
            </a: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24400" y="6074270"/>
            <a:ext cx="7467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i="1" dirty="0"/>
              <a:t>Samuel AL, IBM J. Research &amp; Development, 1959, vol. 3 (3), 210-229</a:t>
            </a:r>
          </a:p>
        </p:txBody>
      </p:sp>
    </p:spTree>
    <p:extLst>
      <p:ext uri="{BB962C8B-B14F-4D97-AF65-F5344CB8AC3E}">
        <p14:creationId xmlns:p14="http://schemas.microsoft.com/office/powerpoint/2010/main" val="3998132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is Machine Learning ?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Machine Learning is a field of study that gives computers the ability to “learn” without being explicitly programmed</a:t>
            </a:r>
          </a:p>
          <a:p>
            <a:pPr marL="914400" indent="174625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Prediction (Regression)</a:t>
            </a:r>
          </a:p>
          <a:p>
            <a:pPr marL="914400" indent="174625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Classification</a:t>
            </a: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24400" y="6074270"/>
            <a:ext cx="7467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i="1" dirty="0"/>
              <a:t>Samuel AL, IBM J. Research &amp; Development, 1959, vol. 3 (3), 210-229</a:t>
            </a:r>
          </a:p>
        </p:txBody>
      </p:sp>
    </p:spTree>
    <p:extLst>
      <p:ext uri="{BB962C8B-B14F-4D97-AF65-F5344CB8AC3E}">
        <p14:creationId xmlns:p14="http://schemas.microsoft.com/office/powerpoint/2010/main" val="211975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 REGRESSION APPROACHES 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EXAMPLES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64899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3712</TotalTime>
  <Words>1952</Words>
  <Application>Microsoft Office PowerPoint</Application>
  <PresentationFormat>Widescreen</PresentationFormat>
  <Paragraphs>381</Paragraphs>
  <Slides>41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50" baseType="lpstr">
      <vt:lpstr>Arial</vt:lpstr>
      <vt:lpstr>Calibri</vt:lpstr>
      <vt:lpstr>Calibri Light</vt:lpstr>
      <vt:lpstr>Cambria Math</vt:lpstr>
      <vt:lpstr>Consolas</vt:lpstr>
      <vt:lpstr>Courier New</vt:lpstr>
      <vt:lpstr>Times New Roman</vt:lpstr>
      <vt:lpstr>Wingdings</vt:lpstr>
      <vt:lpstr>Retrospect</vt:lpstr>
      <vt:lpstr> </vt:lpstr>
      <vt:lpstr>ANALYSIS PLATFORM</vt:lpstr>
      <vt:lpstr>ANALYSIS PLATFORM</vt:lpstr>
      <vt:lpstr>ANALYSIS PLATFORM</vt:lpstr>
      <vt:lpstr>OUTLINE</vt:lpstr>
      <vt:lpstr>OUTLINE</vt:lpstr>
      <vt:lpstr>INTRODUCTION</vt:lpstr>
      <vt:lpstr>INTRODUCTION</vt:lpstr>
      <vt:lpstr>OUTLINE</vt:lpstr>
      <vt:lpstr>APPROACHES</vt:lpstr>
      <vt:lpstr>APPROACHES</vt:lpstr>
      <vt:lpstr>APPROACHES</vt:lpstr>
      <vt:lpstr>APPROACHES</vt:lpstr>
      <vt:lpstr>APPROACHES</vt:lpstr>
      <vt:lpstr>APPROACHES</vt:lpstr>
      <vt:lpstr>APPROACHES</vt:lpstr>
      <vt:lpstr>APPROACHES</vt:lpstr>
      <vt:lpstr>APPROACHES</vt:lpstr>
      <vt:lpstr>APPROACHES</vt:lpstr>
      <vt:lpstr>APPROACHES</vt:lpstr>
      <vt:lpstr>APPROACHES</vt:lpstr>
      <vt:lpstr>APPROACHES</vt:lpstr>
      <vt:lpstr>APPROACHES</vt:lpstr>
      <vt:lpstr>EXAMPLE 1</vt:lpstr>
      <vt:lpstr>EXAMPLE 1</vt:lpstr>
      <vt:lpstr>EXAMPLE 1</vt:lpstr>
      <vt:lpstr>EXAMPLE 2</vt:lpstr>
      <vt:lpstr>EXAMPLE 2</vt:lpstr>
      <vt:lpstr>EXAMPLE 2</vt:lpstr>
      <vt:lpstr>EXAMPLE 2</vt:lpstr>
      <vt:lpstr>EXAMPLE 2</vt:lpstr>
      <vt:lpstr>EXAMPLE 2</vt:lpstr>
      <vt:lpstr>EXAMPLE 2</vt:lpstr>
      <vt:lpstr>EXAMPLE 2</vt:lpstr>
      <vt:lpstr>LASSO REGRESSION</vt:lpstr>
      <vt:lpstr>LASSO REGRESSION</vt:lpstr>
      <vt:lpstr>EXAMPLE 3</vt:lpstr>
      <vt:lpstr>EXAMPLE 3</vt:lpstr>
      <vt:lpstr>CONCLUSION</vt:lpstr>
      <vt:lpstr>THANK YOU 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Eddie Acqua</dc:creator>
  <cp:lastModifiedBy>Premananda Indic</cp:lastModifiedBy>
  <cp:revision>312</cp:revision>
  <dcterms:created xsi:type="dcterms:W3CDTF">2019-04-04T01:53:22Z</dcterms:created>
  <dcterms:modified xsi:type="dcterms:W3CDTF">2023-02-17T18:39:12Z</dcterms:modified>
</cp:coreProperties>
</file>