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367" r:id="rId3"/>
    <p:sldId id="422" r:id="rId4"/>
    <p:sldId id="423" r:id="rId5"/>
    <p:sldId id="426" r:id="rId6"/>
    <p:sldId id="427" r:id="rId7"/>
    <p:sldId id="428" r:id="rId8"/>
    <p:sldId id="424" r:id="rId9"/>
    <p:sldId id="539" r:id="rId10"/>
    <p:sldId id="534" r:id="rId11"/>
    <p:sldId id="512" r:id="rId12"/>
    <p:sldId id="515" r:id="rId13"/>
    <p:sldId id="513" r:id="rId14"/>
    <p:sldId id="521" r:id="rId15"/>
    <p:sldId id="523" r:id="rId16"/>
    <p:sldId id="522" r:id="rId17"/>
    <p:sldId id="535" r:id="rId18"/>
    <p:sldId id="536" r:id="rId19"/>
    <p:sldId id="537" r:id="rId20"/>
    <p:sldId id="516" r:id="rId21"/>
    <p:sldId id="517" r:id="rId22"/>
    <p:sldId id="518" r:id="rId23"/>
    <p:sldId id="519" r:id="rId24"/>
    <p:sldId id="538" r:id="rId25"/>
    <p:sldId id="540" r:id="rId26"/>
    <p:sldId id="514" r:id="rId27"/>
    <p:sldId id="464" r:id="rId28"/>
    <p:sldId id="524" r:id="rId29"/>
    <p:sldId id="463" r:id="rId30"/>
    <p:sldId id="525" r:id="rId31"/>
    <p:sldId id="526" r:id="rId32"/>
    <p:sldId id="527" r:id="rId33"/>
    <p:sldId id="528" r:id="rId34"/>
    <p:sldId id="529" r:id="rId35"/>
    <p:sldId id="530" r:id="rId36"/>
    <p:sldId id="531" r:id="rId37"/>
    <p:sldId id="532" r:id="rId38"/>
    <p:sldId id="533" r:id="rId39"/>
    <p:sldId id="431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7DCC1B-73FC-41CE-A841-D2613E274C59}" v="3" dt="2023-02-19T16:05:40.5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0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45" y="1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remananda Indic" userId="8df63362-5d81-410c-ab6a-1b6fb842c75e" providerId="ADAL" clId="{807DCC1B-73FC-41CE-A841-D2613E274C59}"/>
    <pc:docChg chg="undo custSel addSld delSld modSld sldOrd">
      <pc:chgData name="Premananda Indic" userId="8df63362-5d81-410c-ab6a-1b6fb842c75e" providerId="ADAL" clId="{807DCC1B-73FC-41CE-A841-D2613E274C59}" dt="2023-02-19T16:11:28.822" v="208" actId="20577"/>
      <pc:docMkLst>
        <pc:docMk/>
      </pc:docMkLst>
      <pc:sldChg chg="delSp modSp mod">
        <pc:chgData name="Premananda Indic" userId="8df63362-5d81-410c-ab6a-1b6fb842c75e" providerId="ADAL" clId="{807DCC1B-73FC-41CE-A841-D2613E274C59}" dt="2023-02-19T16:01:38.891" v="80" actId="20577"/>
        <pc:sldMkLst>
          <pc:docMk/>
          <pc:sldMk cId="688130856" sldId="256"/>
        </pc:sldMkLst>
        <pc:spChg chg="mod">
          <ac:chgData name="Premananda Indic" userId="8df63362-5d81-410c-ab6a-1b6fb842c75e" providerId="ADAL" clId="{807DCC1B-73FC-41CE-A841-D2613E274C59}" dt="2023-02-19T16:01:38.891" v="80" actId="20577"/>
          <ac:spMkLst>
            <pc:docMk/>
            <pc:sldMk cId="688130856" sldId="256"/>
            <ac:spMk id="9" creationId="{28F683AC-5857-4366-AF38-7A947D87DFD9}"/>
          </ac:spMkLst>
        </pc:spChg>
        <pc:picChg chg="del">
          <ac:chgData name="Premananda Indic" userId="8df63362-5d81-410c-ab6a-1b6fb842c75e" providerId="ADAL" clId="{807DCC1B-73FC-41CE-A841-D2613E274C59}" dt="2023-02-19T15:52:14.752" v="73" actId="478"/>
          <ac:picMkLst>
            <pc:docMk/>
            <pc:sldMk cId="688130856" sldId="256"/>
            <ac:picMk id="11" creationId="{0AA472BC-2480-4833-830D-2A87D1C4AD77}"/>
          </ac:picMkLst>
        </pc:picChg>
      </pc:sldChg>
      <pc:sldChg chg="del">
        <pc:chgData name="Premananda Indic" userId="8df63362-5d81-410c-ab6a-1b6fb842c75e" providerId="ADAL" clId="{807DCC1B-73FC-41CE-A841-D2613E274C59}" dt="2023-02-19T15:47:49.906" v="0" actId="47"/>
        <pc:sldMkLst>
          <pc:docMk/>
          <pc:sldMk cId="3217524141" sldId="338"/>
        </pc:sldMkLst>
      </pc:sldChg>
      <pc:sldChg chg="modSp mod">
        <pc:chgData name="Premananda Indic" userId="8df63362-5d81-410c-ab6a-1b6fb842c75e" providerId="ADAL" clId="{807DCC1B-73FC-41CE-A841-D2613E274C59}" dt="2023-02-19T15:47:54.913" v="7" actId="20577"/>
        <pc:sldMkLst>
          <pc:docMk/>
          <pc:sldMk cId="913707704" sldId="367"/>
        </pc:sldMkLst>
        <pc:spChg chg="mod">
          <ac:chgData name="Premananda Indic" userId="8df63362-5d81-410c-ab6a-1b6fb842c75e" providerId="ADAL" clId="{807DCC1B-73FC-41CE-A841-D2613E274C59}" dt="2023-02-19T15:47:54.913" v="7" actId="20577"/>
          <ac:spMkLst>
            <pc:docMk/>
            <pc:sldMk cId="913707704" sldId="367"/>
            <ac:spMk id="4" creationId="{64882057-D6D3-4EF3-8C3B-6200CB35023D}"/>
          </ac:spMkLst>
        </pc:spChg>
      </pc:sldChg>
      <pc:sldChg chg="del">
        <pc:chgData name="Premananda Indic" userId="8df63362-5d81-410c-ab6a-1b6fb842c75e" providerId="ADAL" clId="{807DCC1B-73FC-41CE-A841-D2613E274C59}" dt="2023-02-19T15:49:20.362" v="67" actId="47"/>
        <pc:sldMkLst>
          <pc:docMk/>
          <pc:sldMk cId="3883528119" sldId="417"/>
        </pc:sldMkLst>
      </pc:sldChg>
      <pc:sldChg chg="modSp mod">
        <pc:chgData name="Premananda Indic" userId="8df63362-5d81-410c-ab6a-1b6fb842c75e" providerId="ADAL" clId="{807DCC1B-73FC-41CE-A841-D2613E274C59}" dt="2023-02-19T15:48:00.602" v="14" actId="20577"/>
        <pc:sldMkLst>
          <pc:docMk/>
          <pc:sldMk cId="852996220" sldId="422"/>
        </pc:sldMkLst>
        <pc:spChg chg="mod">
          <ac:chgData name="Premananda Indic" userId="8df63362-5d81-410c-ab6a-1b6fb842c75e" providerId="ADAL" clId="{807DCC1B-73FC-41CE-A841-D2613E274C59}" dt="2023-02-19T15:48:00.602" v="14" actId="20577"/>
          <ac:spMkLst>
            <pc:docMk/>
            <pc:sldMk cId="852996220" sldId="422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807DCC1B-73FC-41CE-A841-D2613E274C59}" dt="2023-02-19T15:48:07.422" v="21" actId="20577"/>
        <pc:sldMkLst>
          <pc:docMk/>
          <pc:sldMk cId="146945532" sldId="423"/>
        </pc:sldMkLst>
        <pc:spChg chg="mod">
          <ac:chgData name="Premananda Indic" userId="8df63362-5d81-410c-ab6a-1b6fb842c75e" providerId="ADAL" clId="{807DCC1B-73FC-41CE-A841-D2613E274C59}" dt="2023-02-19T15:48:07.422" v="21" actId="20577"/>
          <ac:spMkLst>
            <pc:docMk/>
            <pc:sldMk cId="146945532" sldId="423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807DCC1B-73FC-41CE-A841-D2613E274C59}" dt="2023-02-19T15:48:37.674" v="56" actId="20577"/>
        <pc:sldMkLst>
          <pc:docMk/>
          <pc:sldMk cId="1692410408" sldId="424"/>
        </pc:sldMkLst>
        <pc:spChg chg="mod">
          <ac:chgData name="Premananda Indic" userId="8df63362-5d81-410c-ab6a-1b6fb842c75e" providerId="ADAL" clId="{807DCC1B-73FC-41CE-A841-D2613E274C59}" dt="2023-02-19T15:48:37.674" v="56" actId="20577"/>
          <ac:spMkLst>
            <pc:docMk/>
            <pc:sldMk cId="1692410408" sldId="424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807DCC1B-73FC-41CE-A841-D2613E274C59}" dt="2023-02-19T15:48:13.102" v="28" actId="20577"/>
        <pc:sldMkLst>
          <pc:docMk/>
          <pc:sldMk cId="586640799" sldId="426"/>
        </pc:sldMkLst>
        <pc:spChg chg="mod">
          <ac:chgData name="Premananda Indic" userId="8df63362-5d81-410c-ab6a-1b6fb842c75e" providerId="ADAL" clId="{807DCC1B-73FC-41CE-A841-D2613E274C59}" dt="2023-02-19T15:48:13.102" v="28" actId="20577"/>
          <ac:spMkLst>
            <pc:docMk/>
            <pc:sldMk cId="586640799" sldId="426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807DCC1B-73FC-41CE-A841-D2613E274C59}" dt="2023-02-19T15:48:19.613" v="42" actId="20577"/>
        <pc:sldMkLst>
          <pc:docMk/>
          <pc:sldMk cId="3339091975" sldId="427"/>
        </pc:sldMkLst>
        <pc:spChg chg="mod">
          <ac:chgData name="Premananda Indic" userId="8df63362-5d81-410c-ab6a-1b6fb842c75e" providerId="ADAL" clId="{807DCC1B-73FC-41CE-A841-D2613E274C59}" dt="2023-02-19T15:48:19.613" v="42" actId="20577"/>
          <ac:spMkLst>
            <pc:docMk/>
            <pc:sldMk cId="3339091975" sldId="427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807DCC1B-73FC-41CE-A841-D2613E274C59}" dt="2023-02-19T15:48:30.490" v="49" actId="20577"/>
        <pc:sldMkLst>
          <pc:docMk/>
          <pc:sldMk cId="961191098" sldId="428"/>
        </pc:sldMkLst>
        <pc:spChg chg="mod">
          <ac:chgData name="Premananda Indic" userId="8df63362-5d81-410c-ab6a-1b6fb842c75e" providerId="ADAL" clId="{807DCC1B-73FC-41CE-A841-D2613E274C59}" dt="2023-02-19T15:48:30.490" v="49" actId="20577"/>
          <ac:spMkLst>
            <pc:docMk/>
            <pc:sldMk cId="961191098" sldId="428"/>
            <ac:spMk id="4" creationId="{64882057-D6D3-4EF3-8C3B-6200CB35023D}"/>
          </ac:spMkLst>
        </pc:spChg>
      </pc:sldChg>
      <pc:sldChg chg="del">
        <pc:chgData name="Premananda Indic" userId="8df63362-5d81-410c-ab6a-1b6fb842c75e" providerId="ADAL" clId="{807DCC1B-73FC-41CE-A841-D2613E274C59}" dt="2023-02-19T15:49:22.091" v="69" actId="47"/>
        <pc:sldMkLst>
          <pc:docMk/>
          <pc:sldMk cId="3725266366" sldId="429"/>
        </pc:sldMkLst>
      </pc:sldChg>
      <pc:sldChg chg="del">
        <pc:chgData name="Premananda Indic" userId="8df63362-5d81-410c-ab6a-1b6fb842c75e" providerId="ADAL" clId="{807DCC1B-73FC-41CE-A841-D2613E274C59}" dt="2023-02-19T15:49:21.151" v="68" actId="47"/>
        <pc:sldMkLst>
          <pc:docMk/>
          <pc:sldMk cId="2370630998" sldId="430"/>
        </pc:sldMkLst>
      </pc:sldChg>
      <pc:sldChg chg="modSp mod">
        <pc:chgData name="Premananda Indic" userId="8df63362-5d81-410c-ab6a-1b6fb842c75e" providerId="ADAL" clId="{807DCC1B-73FC-41CE-A841-D2613E274C59}" dt="2023-02-19T15:49:10.405" v="64" actId="20577"/>
        <pc:sldMkLst>
          <pc:docMk/>
          <pc:sldMk cId="2555695202" sldId="431"/>
        </pc:sldMkLst>
        <pc:spChg chg="mod">
          <ac:chgData name="Premananda Indic" userId="8df63362-5d81-410c-ab6a-1b6fb842c75e" providerId="ADAL" clId="{807DCC1B-73FC-41CE-A841-D2613E274C59}" dt="2023-02-19T15:49:10.405" v="64" actId="20577"/>
          <ac:spMkLst>
            <pc:docMk/>
            <pc:sldMk cId="2555695202" sldId="431"/>
            <ac:spMk id="4" creationId="{64882057-D6D3-4EF3-8C3B-6200CB35023D}"/>
          </ac:spMkLst>
        </pc:spChg>
      </pc:sldChg>
      <pc:sldChg chg="modSp del mod">
        <pc:chgData name="Premananda Indic" userId="8df63362-5d81-410c-ab6a-1b6fb842c75e" providerId="ADAL" clId="{807DCC1B-73FC-41CE-A841-D2613E274C59}" dt="2023-02-19T15:49:23.904" v="70" actId="47"/>
        <pc:sldMkLst>
          <pc:docMk/>
          <pc:sldMk cId="3279454363" sldId="433"/>
        </pc:sldMkLst>
        <pc:spChg chg="mod">
          <ac:chgData name="Premananda Indic" userId="8df63362-5d81-410c-ab6a-1b6fb842c75e" providerId="ADAL" clId="{807DCC1B-73FC-41CE-A841-D2613E274C59}" dt="2023-02-19T15:49:14.277" v="66" actId="20577"/>
          <ac:spMkLst>
            <pc:docMk/>
            <pc:sldMk cId="3279454363" sldId="433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807DCC1B-73FC-41CE-A841-D2613E274C59}" dt="2023-02-19T16:04:02.543" v="156"/>
        <pc:sldMkLst>
          <pc:docMk/>
          <pc:sldMk cId="1345807111" sldId="512"/>
        </pc:sldMkLst>
        <pc:spChg chg="mod">
          <ac:chgData name="Premananda Indic" userId="8df63362-5d81-410c-ab6a-1b6fb842c75e" providerId="ADAL" clId="{807DCC1B-73FC-41CE-A841-D2613E274C59}" dt="2023-02-19T16:04:02.543" v="156"/>
          <ac:spMkLst>
            <pc:docMk/>
            <pc:sldMk cId="1345807111" sldId="512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807DCC1B-73FC-41CE-A841-D2613E274C59}" dt="2023-02-19T16:04:16.276" v="160" actId="20577"/>
        <pc:sldMkLst>
          <pc:docMk/>
          <pc:sldMk cId="2268115975" sldId="513"/>
        </pc:sldMkLst>
        <pc:spChg chg="mod">
          <ac:chgData name="Premananda Indic" userId="8df63362-5d81-410c-ab6a-1b6fb842c75e" providerId="ADAL" clId="{807DCC1B-73FC-41CE-A841-D2613E274C59}" dt="2023-02-19T16:04:16.276" v="160" actId="20577"/>
          <ac:spMkLst>
            <pc:docMk/>
            <pc:sldMk cId="2268115975" sldId="513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807DCC1B-73FC-41CE-A841-D2613E274C59}" dt="2023-02-19T16:04:08.774" v="157"/>
        <pc:sldMkLst>
          <pc:docMk/>
          <pc:sldMk cId="2805831721" sldId="515"/>
        </pc:sldMkLst>
        <pc:spChg chg="mod">
          <ac:chgData name="Premananda Indic" userId="8df63362-5d81-410c-ab6a-1b6fb842c75e" providerId="ADAL" clId="{807DCC1B-73FC-41CE-A841-D2613E274C59}" dt="2023-02-19T16:04:08.774" v="157"/>
          <ac:spMkLst>
            <pc:docMk/>
            <pc:sldMk cId="2805831721" sldId="515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807DCC1B-73FC-41CE-A841-D2613E274C59}" dt="2023-02-19T16:11:14.807" v="206" actId="20577"/>
        <pc:sldMkLst>
          <pc:docMk/>
          <pc:sldMk cId="3815494384" sldId="516"/>
        </pc:sldMkLst>
        <pc:spChg chg="mod">
          <ac:chgData name="Premananda Indic" userId="8df63362-5d81-410c-ab6a-1b6fb842c75e" providerId="ADAL" clId="{807DCC1B-73FC-41CE-A841-D2613E274C59}" dt="2023-02-19T16:11:14.807" v="206" actId="20577"/>
          <ac:spMkLst>
            <pc:docMk/>
            <pc:sldMk cId="3815494384" sldId="516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807DCC1B-73FC-41CE-A841-D2613E274C59}" dt="2023-02-19T16:05:01.143" v="168" actId="20577"/>
        <pc:sldMkLst>
          <pc:docMk/>
          <pc:sldMk cId="2436941021" sldId="519"/>
        </pc:sldMkLst>
        <pc:spChg chg="mod">
          <ac:chgData name="Premananda Indic" userId="8df63362-5d81-410c-ab6a-1b6fb842c75e" providerId="ADAL" clId="{807DCC1B-73FC-41CE-A841-D2613E274C59}" dt="2023-02-19T16:05:01.143" v="168" actId="20577"/>
          <ac:spMkLst>
            <pc:docMk/>
            <pc:sldMk cId="2436941021" sldId="519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807DCC1B-73FC-41CE-A841-D2613E274C59}" dt="2023-02-19T16:04:26.509" v="161"/>
        <pc:sldMkLst>
          <pc:docMk/>
          <pc:sldMk cId="493995642" sldId="521"/>
        </pc:sldMkLst>
        <pc:spChg chg="mod">
          <ac:chgData name="Premananda Indic" userId="8df63362-5d81-410c-ab6a-1b6fb842c75e" providerId="ADAL" clId="{807DCC1B-73FC-41CE-A841-D2613E274C59}" dt="2023-02-19T16:04:26.509" v="161"/>
          <ac:spMkLst>
            <pc:docMk/>
            <pc:sldMk cId="493995642" sldId="521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807DCC1B-73FC-41CE-A841-D2613E274C59}" dt="2023-02-19T16:04:37.977" v="163"/>
        <pc:sldMkLst>
          <pc:docMk/>
          <pc:sldMk cId="320217328" sldId="522"/>
        </pc:sldMkLst>
        <pc:spChg chg="mod">
          <ac:chgData name="Premananda Indic" userId="8df63362-5d81-410c-ab6a-1b6fb842c75e" providerId="ADAL" clId="{807DCC1B-73FC-41CE-A841-D2613E274C59}" dt="2023-02-19T16:04:37.977" v="163"/>
          <ac:spMkLst>
            <pc:docMk/>
            <pc:sldMk cId="320217328" sldId="522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807DCC1B-73FC-41CE-A841-D2613E274C59}" dt="2023-02-19T16:04:32.425" v="162"/>
        <pc:sldMkLst>
          <pc:docMk/>
          <pc:sldMk cId="940269959" sldId="523"/>
        </pc:sldMkLst>
        <pc:spChg chg="mod">
          <ac:chgData name="Premananda Indic" userId="8df63362-5d81-410c-ab6a-1b6fb842c75e" providerId="ADAL" clId="{807DCC1B-73FC-41CE-A841-D2613E274C59}" dt="2023-02-19T16:04:32.425" v="162"/>
          <ac:spMkLst>
            <pc:docMk/>
            <pc:sldMk cId="940269959" sldId="523"/>
            <ac:spMk id="4" creationId="{64882057-D6D3-4EF3-8C3B-6200CB35023D}"/>
          </ac:spMkLst>
        </pc:spChg>
      </pc:sldChg>
      <pc:sldChg chg="new del">
        <pc:chgData name="Premananda Indic" userId="8df63362-5d81-410c-ab6a-1b6fb842c75e" providerId="ADAL" clId="{807DCC1B-73FC-41CE-A841-D2613E274C59}" dt="2023-02-19T15:52:05.286" v="72" actId="680"/>
        <pc:sldMkLst>
          <pc:docMk/>
          <pc:sldMk cId="77586462" sldId="534"/>
        </pc:sldMkLst>
      </pc:sldChg>
      <pc:sldChg chg="delSp modSp mod">
        <pc:chgData name="Premananda Indic" userId="8df63362-5d81-410c-ab6a-1b6fb842c75e" providerId="ADAL" clId="{807DCC1B-73FC-41CE-A841-D2613E274C59}" dt="2023-02-19T16:10:45.677" v="191" actId="478"/>
        <pc:sldMkLst>
          <pc:docMk/>
          <pc:sldMk cId="2491011953" sldId="534"/>
        </pc:sldMkLst>
        <pc:spChg chg="del">
          <ac:chgData name="Premananda Indic" userId="8df63362-5d81-410c-ab6a-1b6fb842c75e" providerId="ADAL" clId="{807DCC1B-73FC-41CE-A841-D2613E274C59}" dt="2023-02-19T16:10:45.677" v="191" actId="478"/>
          <ac:spMkLst>
            <pc:docMk/>
            <pc:sldMk cId="2491011953" sldId="534"/>
            <ac:spMk id="3" creationId="{03C72638-B9BE-48D8-8B1C-37BA847B7E67}"/>
          </ac:spMkLst>
        </pc:spChg>
        <pc:spChg chg="mod">
          <ac:chgData name="Premananda Indic" userId="8df63362-5d81-410c-ab6a-1b6fb842c75e" providerId="ADAL" clId="{807DCC1B-73FC-41CE-A841-D2613E274C59}" dt="2023-02-19T16:03:48.405" v="155" actId="20577"/>
          <ac:spMkLst>
            <pc:docMk/>
            <pc:sldMk cId="2491011953" sldId="534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807DCC1B-73FC-41CE-A841-D2613E274C59}" dt="2023-02-19T16:04:43.893" v="164"/>
        <pc:sldMkLst>
          <pc:docMk/>
          <pc:sldMk cId="525637238" sldId="535"/>
        </pc:sldMkLst>
        <pc:spChg chg="mod">
          <ac:chgData name="Premananda Indic" userId="8df63362-5d81-410c-ab6a-1b6fb842c75e" providerId="ADAL" clId="{807DCC1B-73FC-41CE-A841-D2613E274C59}" dt="2023-02-19T16:04:43.893" v="164"/>
          <ac:spMkLst>
            <pc:docMk/>
            <pc:sldMk cId="525637238" sldId="535"/>
            <ac:spMk id="4" creationId="{64882057-D6D3-4EF3-8C3B-6200CB35023D}"/>
          </ac:spMkLst>
        </pc:spChg>
      </pc:sldChg>
      <pc:sldChg chg="delSp modSp mod">
        <pc:chgData name="Premananda Indic" userId="8df63362-5d81-410c-ab6a-1b6fb842c75e" providerId="ADAL" clId="{807DCC1B-73FC-41CE-A841-D2613E274C59}" dt="2023-02-19T16:11:03.192" v="199" actId="20577"/>
        <pc:sldMkLst>
          <pc:docMk/>
          <pc:sldMk cId="538479189" sldId="536"/>
        </pc:sldMkLst>
        <pc:spChg chg="mod">
          <ac:chgData name="Premananda Indic" userId="8df63362-5d81-410c-ab6a-1b6fb842c75e" providerId="ADAL" clId="{807DCC1B-73FC-41CE-A841-D2613E274C59}" dt="2023-02-19T16:11:03.192" v="199" actId="20577"/>
          <ac:spMkLst>
            <pc:docMk/>
            <pc:sldMk cId="538479189" sldId="536"/>
            <ac:spMk id="4" creationId="{64882057-D6D3-4EF3-8C3B-6200CB35023D}"/>
          </ac:spMkLst>
        </pc:spChg>
        <pc:spChg chg="del">
          <ac:chgData name="Premananda Indic" userId="8df63362-5d81-410c-ab6a-1b6fb842c75e" providerId="ADAL" clId="{807DCC1B-73FC-41CE-A841-D2613E274C59}" dt="2023-02-19T16:10:57.235" v="192" actId="478"/>
          <ac:spMkLst>
            <pc:docMk/>
            <pc:sldMk cId="538479189" sldId="536"/>
            <ac:spMk id="6" creationId="{B00AFE51-1D09-4668-A2FE-9AA9EF555A70}"/>
          </ac:spMkLst>
        </pc:spChg>
      </pc:sldChg>
      <pc:sldChg chg="modSp mod">
        <pc:chgData name="Premananda Indic" userId="8df63362-5d81-410c-ab6a-1b6fb842c75e" providerId="ADAL" clId="{807DCC1B-73FC-41CE-A841-D2613E274C59}" dt="2023-02-19T16:04:49.851" v="165"/>
        <pc:sldMkLst>
          <pc:docMk/>
          <pc:sldMk cId="2946232012" sldId="537"/>
        </pc:sldMkLst>
        <pc:spChg chg="mod">
          <ac:chgData name="Premananda Indic" userId="8df63362-5d81-410c-ab6a-1b6fb842c75e" providerId="ADAL" clId="{807DCC1B-73FC-41CE-A841-D2613E274C59}" dt="2023-02-19T16:04:49.851" v="165"/>
          <ac:spMkLst>
            <pc:docMk/>
            <pc:sldMk cId="2946232012" sldId="537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807DCC1B-73FC-41CE-A841-D2613E274C59}" dt="2023-02-19T16:05:08.836" v="171" actId="20577"/>
        <pc:sldMkLst>
          <pc:docMk/>
          <pc:sldMk cId="3562191893" sldId="538"/>
        </pc:sldMkLst>
        <pc:spChg chg="mod">
          <ac:chgData name="Premananda Indic" userId="8df63362-5d81-410c-ab6a-1b6fb842c75e" providerId="ADAL" clId="{807DCC1B-73FC-41CE-A841-D2613E274C59}" dt="2023-02-19T16:05:08.836" v="171" actId="20577"/>
          <ac:spMkLst>
            <pc:docMk/>
            <pc:sldMk cId="3562191893" sldId="538"/>
            <ac:spMk id="4" creationId="{64882057-D6D3-4EF3-8C3B-6200CB35023D}"/>
          </ac:spMkLst>
        </pc:spChg>
      </pc:sldChg>
      <pc:sldChg chg="addSp delSp modSp new mod setBg modClrScheme chgLayout">
        <pc:chgData name="Premananda Indic" userId="8df63362-5d81-410c-ab6a-1b6fb842c75e" providerId="ADAL" clId="{807DCC1B-73FC-41CE-A841-D2613E274C59}" dt="2023-02-19T16:02:59.231" v="124" actId="26606"/>
        <pc:sldMkLst>
          <pc:docMk/>
          <pc:sldMk cId="3839585906" sldId="539"/>
        </pc:sldMkLst>
        <pc:spChg chg="del mod ord">
          <ac:chgData name="Premananda Indic" userId="8df63362-5d81-410c-ab6a-1b6fb842c75e" providerId="ADAL" clId="{807DCC1B-73FC-41CE-A841-D2613E274C59}" dt="2023-02-19T16:02:19.460" v="82" actId="700"/>
          <ac:spMkLst>
            <pc:docMk/>
            <pc:sldMk cId="3839585906" sldId="539"/>
            <ac:spMk id="2" creationId="{AD1A1CBC-4917-49D0-9E6E-CA9C5BE79AB0}"/>
          </ac:spMkLst>
        </pc:spChg>
        <pc:spChg chg="del">
          <ac:chgData name="Premananda Indic" userId="8df63362-5d81-410c-ab6a-1b6fb842c75e" providerId="ADAL" clId="{807DCC1B-73FC-41CE-A841-D2613E274C59}" dt="2023-02-19T16:02:19.460" v="82" actId="700"/>
          <ac:spMkLst>
            <pc:docMk/>
            <pc:sldMk cId="3839585906" sldId="539"/>
            <ac:spMk id="3" creationId="{5A57B489-9A67-46A3-BF35-73BFE86936B9}"/>
          </ac:spMkLst>
        </pc:spChg>
        <pc:spChg chg="add mod ord">
          <ac:chgData name="Premananda Indic" userId="8df63362-5d81-410c-ab6a-1b6fb842c75e" providerId="ADAL" clId="{807DCC1B-73FC-41CE-A841-D2613E274C59}" dt="2023-02-19T16:02:59.231" v="124" actId="26606"/>
          <ac:spMkLst>
            <pc:docMk/>
            <pc:sldMk cId="3839585906" sldId="539"/>
            <ac:spMk id="4" creationId="{3383EF12-AFE9-4E62-BC51-496AD35D04A2}"/>
          </ac:spMkLst>
        </pc:spChg>
        <pc:spChg chg="add">
          <ac:chgData name="Premananda Indic" userId="8df63362-5d81-410c-ab6a-1b6fb842c75e" providerId="ADAL" clId="{807DCC1B-73FC-41CE-A841-D2613E274C59}" dt="2023-02-19T16:02:59.231" v="124" actId="26606"/>
          <ac:spMkLst>
            <pc:docMk/>
            <pc:sldMk cId="3839585906" sldId="539"/>
            <ac:spMk id="10" creationId="{25C8D2C1-DA83-420D-9635-D52CE066B5DA}"/>
          </ac:spMkLst>
        </pc:spChg>
        <pc:spChg chg="add">
          <ac:chgData name="Premananda Indic" userId="8df63362-5d81-410c-ab6a-1b6fb842c75e" providerId="ADAL" clId="{807DCC1B-73FC-41CE-A841-D2613E274C59}" dt="2023-02-19T16:02:59.231" v="124" actId="26606"/>
          <ac:spMkLst>
            <pc:docMk/>
            <pc:sldMk cId="3839585906" sldId="539"/>
            <ac:spMk id="12" creationId="{434F74C9-6A0B-409E-AD1C-45B58BE91BB8}"/>
          </ac:spMkLst>
        </pc:spChg>
        <pc:spChg chg="add">
          <ac:chgData name="Premananda Indic" userId="8df63362-5d81-410c-ab6a-1b6fb842c75e" providerId="ADAL" clId="{807DCC1B-73FC-41CE-A841-D2613E274C59}" dt="2023-02-19T16:02:59.231" v="124" actId="26606"/>
          <ac:spMkLst>
            <pc:docMk/>
            <pc:sldMk cId="3839585906" sldId="539"/>
            <ac:spMk id="16" creationId="{A9286AD2-18A9-4868-A4E3-7A2097A20810}"/>
          </ac:spMkLst>
        </pc:spChg>
        <pc:picChg chg="add">
          <ac:chgData name="Premananda Indic" userId="8df63362-5d81-410c-ab6a-1b6fb842c75e" providerId="ADAL" clId="{807DCC1B-73FC-41CE-A841-D2613E274C59}" dt="2023-02-19T16:02:59.231" v="124" actId="26606"/>
          <ac:picMkLst>
            <pc:docMk/>
            <pc:sldMk cId="3839585906" sldId="539"/>
            <ac:picMk id="6" creationId="{FDAEA101-5A31-075C-144F-720808459644}"/>
          </ac:picMkLst>
        </pc:picChg>
        <pc:cxnChg chg="add">
          <ac:chgData name="Premananda Indic" userId="8df63362-5d81-410c-ab6a-1b6fb842c75e" providerId="ADAL" clId="{807DCC1B-73FC-41CE-A841-D2613E274C59}" dt="2023-02-19T16:02:59.231" v="124" actId="26606"/>
          <ac:cxnSpMkLst>
            <pc:docMk/>
            <pc:sldMk cId="3839585906" sldId="539"/>
            <ac:cxnSpMk id="14" creationId="{F5486A9D-1265-4B57-91E6-68E666B978BC}"/>
          </ac:cxnSpMkLst>
        </pc:cxnChg>
        <pc:cxnChg chg="add">
          <ac:chgData name="Premananda Indic" userId="8df63362-5d81-410c-ab6a-1b6fb842c75e" providerId="ADAL" clId="{807DCC1B-73FC-41CE-A841-D2613E274C59}" dt="2023-02-19T16:02:59.231" v="124" actId="26606"/>
          <ac:cxnSpMkLst>
            <pc:docMk/>
            <pc:sldMk cId="3839585906" sldId="539"/>
            <ac:cxnSpMk id="18" creationId="{E7A7CD63-7EC3-44F3-95D0-595C4019FF24}"/>
          </ac:cxnSpMkLst>
        </pc:cxnChg>
      </pc:sldChg>
      <pc:sldChg chg="modSp mod ord delDesignElem">
        <pc:chgData name="Premananda Indic" userId="8df63362-5d81-410c-ab6a-1b6fb842c75e" providerId="ADAL" clId="{807DCC1B-73FC-41CE-A841-D2613E274C59}" dt="2023-02-19T16:11:28.822" v="208" actId="20577"/>
        <pc:sldMkLst>
          <pc:docMk/>
          <pc:sldMk cId="3951687632" sldId="540"/>
        </pc:sldMkLst>
        <pc:spChg chg="mod">
          <ac:chgData name="Premananda Indic" userId="8df63362-5d81-410c-ab6a-1b6fb842c75e" providerId="ADAL" clId="{807DCC1B-73FC-41CE-A841-D2613E274C59}" dt="2023-02-19T16:11:28.822" v="208" actId="20577"/>
          <ac:spMkLst>
            <pc:docMk/>
            <pc:sldMk cId="3951687632" sldId="540"/>
            <ac:spMk id="4" creationId="{3383EF12-AFE9-4E62-BC51-496AD35D04A2}"/>
          </ac:spMkLst>
        </pc:spChg>
      </pc:sldChg>
    </pc:docChg>
  </pc:docChgLst>
  <pc:docChgLst>
    <pc:chgData name="Premananda" userId="8df63362-5d81-410c-ab6a-1b6fb842c75e" providerId="ADAL" clId="{E0DECA06-2DF1-4B30-8BEF-40661C4D31FE}"/>
    <pc:docChg chg="custSel delSld modSld">
      <pc:chgData name="Premananda" userId="8df63362-5d81-410c-ab6a-1b6fb842c75e" providerId="ADAL" clId="{E0DECA06-2DF1-4B30-8BEF-40661C4D31FE}" dt="2021-07-09T00:58:57.645" v="14" actId="47"/>
      <pc:docMkLst>
        <pc:docMk/>
      </pc:docMkLst>
      <pc:sldChg chg="modSp mod">
        <pc:chgData name="Premananda" userId="8df63362-5d81-410c-ab6a-1b6fb842c75e" providerId="ADAL" clId="{E0DECA06-2DF1-4B30-8BEF-40661C4D31FE}" dt="2021-07-09T00:52:42.830" v="1" actId="207"/>
        <pc:sldMkLst>
          <pc:docMk/>
          <pc:sldMk cId="3217524141" sldId="338"/>
        </pc:sldMkLst>
        <pc:spChg chg="mod">
          <ac:chgData name="Premananda" userId="8df63362-5d81-410c-ab6a-1b6fb842c75e" providerId="ADAL" clId="{E0DECA06-2DF1-4B30-8BEF-40661C4D31FE}" dt="2021-07-09T00:52:42.830" v="1" actId="207"/>
          <ac:spMkLst>
            <pc:docMk/>
            <pc:sldMk cId="3217524141" sldId="338"/>
            <ac:spMk id="5" creationId="{03BBF3EE-5F4B-424D-AFD2-C951ABF894CF}"/>
          </ac:spMkLst>
        </pc:spChg>
      </pc:sldChg>
      <pc:sldChg chg="delSp mod">
        <pc:chgData name="Premananda" userId="8df63362-5d81-410c-ab6a-1b6fb842c75e" providerId="ADAL" clId="{E0DECA06-2DF1-4B30-8BEF-40661C4D31FE}" dt="2021-07-09T00:58:17.761" v="2" actId="478"/>
        <pc:sldMkLst>
          <pc:docMk/>
          <pc:sldMk cId="913707704" sldId="367"/>
        </pc:sldMkLst>
        <pc:spChg chg="del">
          <ac:chgData name="Premananda" userId="8df63362-5d81-410c-ab6a-1b6fb842c75e" providerId="ADAL" clId="{E0DECA06-2DF1-4B30-8BEF-40661C4D31FE}" dt="2021-07-09T00:58:17.761" v="2" actId="478"/>
          <ac:spMkLst>
            <pc:docMk/>
            <pc:sldMk cId="913707704" sldId="367"/>
            <ac:spMk id="3" creationId="{00000000-0000-0000-0000-000000000000}"/>
          </ac:spMkLst>
        </pc:spChg>
      </pc:sldChg>
      <pc:sldChg chg="del">
        <pc:chgData name="Premananda" userId="8df63362-5d81-410c-ab6a-1b6fb842c75e" providerId="ADAL" clId="{E0DECA06-2DF1-4B30-8BEF-40661C4D31FE}" dt="2021-07-09T00:58:53.546" v="8" actId="47"/>
        <pc:sldMkLst>
          <pc:docMk/>
          <pc:sldMk cId="830175667" sldId="377"/>
        </pc:sldMkLst>
      </pc:sldChg>
      <pc:sldChg chg="del">
        <pc:chgData name="Premananda" userId="8df63362-5d81-410c-ab6a-1b6fb842c75e" providerId="ADAL" clId="{E0DECA06-2DF1-4B30-8BEF-40661C4D31FE}" dt="2021-07-09T00:58:52.001" v="6" actId="47"/>
        <pc:sldMkLst>
          <pc:docMk/>
          <pc:sldMk cId="2389920883" sldId="378"/>
        </pc:sldMkLst>
      </pc:sldChg>
      <pc:sldChg chg="del">
        <pc:chgData name="Premananda" userId="8df63362-5d81-410c-ab6a-1b6fb842c75e" providerId="ADAL" clId="{E0DECA06-2DF1-4B30-8BEF-40661C4D31FE}" dt="2021-07-09T00:58:50.725" v="5" actId="47"/>
        <pc:sldMkLst>
          <pc:docMk/>
          <pc:sldMk cId="1949366849" sldId="380"/>
        </pc:sldMkLst>
      </pc:sldChg>
      <pc:sldChg chg="del">
        <pc:chgData name="Premananda" userId="8df63362-5d81-410c-ab6a-1b6fb842c75e" providerId="ADAL" clId="{E0DECA06-2DF1-4B30-8BEF-40661C4D31FE}" dt="2021-07-09T00:58:55.282" v="11" actId="47"/>
        <pc:sldMkLst>
          <pc:docMk/>
          <pc:sldMk cId="823625947" sldId="382"/>
        </pc:sldMkLst>
      </pc:sldChg>
      <pc:sldChg chg="del">
        <pc:chgData name="Premananda" userId="8df63362-5d81-410c-ab6a-1b6fb842c75e" providerId="ADAL" clId="{E0DECA06-2DF1-4B30-8BEF-40661C4D31FE}" dt="2021-07-09T00:58:49.658" v="4" actId="47"/>
        <pc:sldMkLst>
          <pc:docMk/>
          <pc:sldMk cId="1067479420" sldId="397"/>
        </pc:sldMkLst>
      </pc:sldChg>
      <pc:sldChg chg="del">
        <pc:chgData name="Premananda" userId="8df63362-5d81-410c-ab6a-1b6fb842c75e" providerId="ADAL" clId="{E0DECA06-2DF1-4B30-8BEF-40661C4D31FE}" dt="2021-07-09T00:58:52.668" v="7" actId="47"/>
        <pc:sldMkLst>
          <pc:docMk/>
          <pc:sldMk cId="9174238" sldId="398"/>
        </pc:sldMkLst>
      </pc:sldChg>
      <pc:sldChg chg="del">
        <pc:chgData name="Premananda" userId="8df63362-5d81-410c-ab6a-1b6fb842c75e" providerId="ADAL" clId="{E0DECA06-2DF1-4B30-8BEF-40661C4D31FE}" dt="2021-07-09T00:58:54.086" v="9" actId="47"/>
        <pc:sldMkLst>
          <pc:docMk/>
          <pc:sldMk cId="4166531053" sldId="399"/>
        </pc:sldMkLst>
      </pc:sldChg>
      <pc:sldChg chg="del">
        <pc:chgData name="Premananda" userId="8df63362-5d81-410c-ab6a-1b6fb842c75e" providerId="ADAL" clId="{E0DECA06-2DF1-4B30-8BEF-40661C4D31FE}" dt="2021-07-09T00:58:54.690" v="10" actId="47"/>
        <pc:sldMkLst>
          <pc:docMk/>
          <pc:sldMk cId="2374165483" sldId="400"/>
        </pc:sldMkLst>
      </pc:sldChg>
      <pc:sldChg chg="del">
        <pc:chgData name="Premananda" userId="8df63362-5d81-410c-ab6a-1b6fb842c75e" providerId="ADAL" clId="{E0DECA06-2DF1-4B30-8BEF-40661C4D31FE}" dt="2021-07-09T00:58:56.331" v="12" actId="47"/>
        <pc:sldMkLst>
          <pc:docMk/>
          <pc:sldMk cId="1468772605" sldId="401"/>
        </pc:sldMkLst>
      </pc:sldChg>
      <pc:sldChg chg="del">
        <pc:chgData name="Premananda" userId="8df63362-5d81-410c-ab6a-1b6fb842c75e" providerId="ADAL" clId="{E0DECA06-2DF1-4B30-8BEF-40661C4D31FE}" dt="2021-07-09T00:58:56.972" v="13" actId="47"/>
        <pc:sldMkLst>
          <pc:docMk/>
          <pc:sldMk cId="2304095567" sldId="402"/>
        </pc:sldMkLst>
      </pc:sldChg>
      <pc:sldChg chg="del">
        <pc:chgData name="Premananda" userId="8df63362-5d81-410c-ab6a-1b6fb842c75e" providerId="ADAL" clId="{E0DECA06-2DF1-4B30-8BEF-40661C4D31FE}" dt="2021-07-09T00:58:57.645" v="14" actId="47"/>
        <pc:sldMkLst>
          <pc:docMk/>
          <pc:sldMk cId="3012070711" sldId="403"/>
        </pc:sldMkLst>
      </pc:sldChg>
      <pc:sldChg chg="delSp mod">
        <pc:chgData name="Premananda" userId="8df63362-5d81-410c-ab6a-1b6fb842c75e" providerId="ADAL" clId="{E0DECA06-2DF1-4B30-8BEF-40661C4D31FE}" dt="2021-07-09T00:58:34.467" v="3" actId="478"/>
        <pc:sldMkLst>
          <pc:docMk/>
          <pc:sldMk cId="852996220" sldId="422"/>
        </pc:sldMkLst>
        <pc:spChg chg="del">
          <ac:chgData name="Premananda" userId="8df63362-5d81-410c-ab6a-1b6fb842c75e" providerId="ADAL" clId="{E0DECA06-2DF1-4B30-8BEF-40661C4D31FE}" dt="2021-07-09T00:58:34.467" v="3" actId="478"/>
          <ac:spMkLst>
            <pc:docMk/>
            <pc:sldMk cId="852996220" sldId="422"/>
            <ac:spMk id="3" creationId="{00000000-0000-0000-0000-000000000000}"/>
          </ac:spMkLst>
        </pc:spChg>
      </pc:sldChg>
    </pc:docChg>
  </pc:docChgLst>
  <pc:docChgLst>
    <pc:chgData name="Premananda Indic" userId="8df63362-5d81-410c-ab6a-1b6fb842c75e" providerId="ADAL" clId="{E0DECA06-2DF1-4B30-8BEF-40661C4D31FE}"/>
    <pc:docChg chg="custSel delSld modSld">
      <pc:chgData name="Premananda Indic" userId="8df63362-5d81-410c-ab6a-1b6fb842c75e" providerId="ADAL" clId="{E0DECA06-2DF1-4B30-8BEF-40661C4D31FE}" dt="2021-07-11T21:00:42.863" v="39" actId="20577"/>
      <pc:docMkLst>
        <pc:docMk/>
      </pc:docMkLst>
      <pc:sldChg chg="delSp modSp mod">
        <pc:chgData name="Premananda Indic" userId="8df63362-5d81-410c-ab6a-1b6fb842c75e" providerId="ADAL" clId="{E0DECA06-2DF1-4B30-8BEF-40661C4D31FE}" dt="2021-07-11T21:00:18.003" v="33" actId="478"/>
        <pc:sldMkLst>
          <pc:docMk/>
          <pc:sldMk cId="3883528119" sldId="417"/>
        </pc:sldMkLst>
        <pc:spChg chg="del">
          <ac:chgData name="Premananda Indic" userId="8df63362-5d81-410c-ab6a-1b6fb842c75e" providerId="ADAL" clId="{E0DECA06-2DF1-4B30-8BEF-40661C4D31FE}" dt="2021-07-11T21:00:18.003" v="33" actId="478"/>
          <ac:spMkLst>
            <pc:docMk/>
            <pc:sldMk cId="3883528119" sldId="417"/>
            <ac:spMk id="3" creationId="{00000000-0000-0000-0000-000000000000}"/>
          </ac:spMkLst>
        </pc:spChg>
        <pc:spChg chg="mod">
          <ac:chgData name="Premananda Indic" userId="8df63362-5d81-410c-ab6a-1b6fb842c75e" providerId="ADAL" clId="{E0DECA06-2DF1-4B30-8BEF-40661C4D31FE}" dt="2021-07-11T21:00:13.927" v="32" actId="20577"/>
          <ac:spMkLst>
            <pc:docMk/>
            <pc:sldMk cId="3883528119" sldId="417"/>
            <ac:spMk id="4" creationId="{64882057-D6D3-4EF3-8C3B-6200CB35023D}"/>
          </ac:spMkLst>
        </pc:spChg>
      </pc:sldChg>
      <pc:sldChg chg="delSp modSp mod">
        <pc:chgData name="Premananda Indic" userId="8df63362-5d81-410c-ab6a-1b6fb842c75e" providerId="ADAL" clId="{E0DECA06-2DF1-4B30-8BEF-40661C4D31FE}" dt="2021-07-11T21:00:42.863" v="39" actId="20577"/>
        <pc:sldMkLst>
          <pc:docMk/>
          <pc:sldMk cId="3725266366" sldId="429"/>
        </pc:sldMkLst>
        <pc:spChg chg="del">
          <ac:chgData name="Premananda Indic" userId="8df63362-5d81-410c-ab6a-1b6fb842c75e" providerId="ADAL" clId="{E0DECA06-2DF1-4B30-8BEF-40661C4D31FE}" dt="2021-07-11T21:00:32.431" v="35" actId="478"/>
          <ac:spMkLst>
            <pc:docMk/>
            <pc:sldMk cId="3725266366" sldId="429"/>
            <ac:spMk id="3" creationId="{00000000-0000-0000-0000-000000000000}"/>
          </ac:spMkLst>
        </pc:spChg>
        <pc:spChg chg="mod">
          <ac:chgData name="Premananda Indic" userId="8df63362-5d81-410c-ab6a-1b6fb842c75e" providerId="ADAL" clId="{E0DECA06-2DF1-4B30-8BEF-40661C4D31FE}" dt="2021-07-11T21:00:42.863" v="39" actId="20577"/>
          <ac:spMkLst>
            <pc:docMk/>
            <pc:sldMk cId="3725266366" sldId="429"/>
            <ac:spMk id="4" creationId="{64882057-D6D3-4EF3-8C3B-6200CB35023D}"/>
          </ac:spMkLst>
        </pc:spChg>
      </pc:sldChg>
      <pc:sldChg chg="delSp modSp mod">
        <pc:chgData name="Premananda Indic" userId="8df63362-5d81-410c-ab6a-1b6fb842c75e" providerId="ADAL" clId="{E0DECA06-2DF1-4B30-8BEF-40661C4D31FE}" dt="2021-07-11T21:00:38.690" v="37" actId="20577"/>
        <pc:sldMkLst>
          <pc:docMk/>
          <pc:sldMk cId="2370630998" sldId="430"/>
        </pc:sldMkLst>
        <pc:spChg chg="del">
          <ac:chgData name="Premananda Indic" userId="8df63362-5d81-410c-ab6a-1b6fb842c75e" providerId="ADAL" clId="{E0DECA06-2DF1-4B30-8BEF-40661C4D31FE}" dt="2021-07-11T21:00:25.399" v="34" actId="478"/>
          <ac:spMkLst>
            <pc:docMk/>
            <pc:sldMk cId="2370630998" sldId="430"/>
            <ac:spMk id="3" creationId="{00000000-0000-0000-0000-000000000000}"/>
          </ac:spMkLst>
        </pc:spChg>
        <pc:spChg chg="mod">
          <ac:chgData name="Premananda Indic" userId="8df63362-5d81-410c-ab6a-1b6fb842c75e" providerId="ADAL" clId="{E0DECA06-2DF1-4B30-8BEF-40661C4D31FE}" dt="2021-07-11T21:00:38.690" v="37" actId="20577"/>
          <ac:spMkLst>
            <pc:docMk/>
            <pc:sldMk cId="2370630998" sldId="430"/>
            <ac:spMk id="4" creationId="{64882057-D6D3-4EF3-8C3B-6200CB35023D}"/>
          </ac:spMkLst>
        </pc:spChg>
      </pc:sldChg>
      <pc:sldChg chg="delSp modSp mod">
        <pc:chgData name="Premananda Indic" userId="8df63362-5d81-410c-ab6a-1b6fb842c75e" providerId="ADAL" clId="{E0DECA06-2DF1-4B30-8BEF-40661C4D31FE}" dt="2021-07-11T15:29:43.772" v="30" actId="478"/>
        <pc:sldMkLst>
          <pc:docMk/>
          <pc:sldMk cId="2555695202" sldId="431"/>
        </pc:sldMkLst>
        <pc:spChg chg="del">
          <ac:chgData name="Premananda Indic" userId="8df63362-5d81-410c-ab6a-1b6fb842c75e" providerId="ADAL" clId="{E0DECA06-2DF1-4B30-8BEF-40661C4D31FE}" dt="2021-07-11T15:29:43.772" v="30" actId="478"/>
          <ac:spMkLst>
            <pc:docMk/>
            <pc:sldMk cId="2555695202" sldId="431"/>
            <ac:spMk id="3" creationId="{00000000-0000-0000-0000-000000000000}"/>
          </ac:spMkLst>
        </pc:spChg>
        <pc:spChg chg="mod">
          <ac:chgData name="Premananda Indic" userId="8df63362-5d81-410c-ab6a-1b6fb842c75e" providerId="ADAL" clId="{E0DECA06-2DF1-4B30-8BEF-40661C4D31FE}" dt="2021-07-11T15:29:11.749" v="24" actId="20577"/>
          <ac:spMkLst>
            <pc:docMk/>
            <pc:sldMk cId="2555695202" sldId="431"/>
            <ac:spMk id="4" creationId="{64882057-D6D3-4EF3-8C3B-6200CB35023D}"/>
          </ac:spMkLst>
        </pc:spChg>
      </pc:sldChg>
      <pc:sldChg chg="delSp del mod">
        <pc:chgData name="Premananda Indic" userId="8df63362-5d81-410c-ab6a-1b6fb842c75e" providerId="ADAL" clId="{E0DECA06-2DF1-4B30-8BEF-40661C4D31FE}" dt="2021-07-11T15:29:34.963" v="29" actId="47"/>
        <pc:sldMkLst>
          <pc:docMk/>
          <pc:sldMk cId="804361162" sldId="432"/>
        </pc:sldMkLst>
        <pc:spChg chg="del">
          <ac:chgData name="Premananda Indic" userId="8df63362-5d81-410c-ab6a-1b6fb842c75e" providerId="ADAL" clId="{E0DECA06-2DF1-4B30-8BEF-40661C4D31FE}" dt="2021-07-11T15:29:27.763" v="28" actId="478"/>
          <ac:spMkLst>
            <pc:docMk/>
            <pc:sldMk cId="804361162" sldId="432"/>
            <ac:spMk id="3" creationId="{00000000-0000-0000-0000-000000000000}"/>
          </ac:spMkLst>
        </pc:spChg>
      </pc:sldChg>
      <pc:sldChg chg="delSp modSp mod">
        <pc:chgData name="Premananda Indic" userId="8df63362-5d81-410c-ab6a-1b6fb842c75e" providerId="ADAL" clId="{E0DECA06-2DF1-4B30-8BEF-40661C4D31FE}" dt="2021-07-11T15:29:22.968" v="27" actId="478"/>
        <pc:sldMkLst>
          <pc:docMk/>
          <pc:sldMk cId="3279454363" sldId="433"/>
        </pc:sldMkLst>
        <pc:spChg chg="del">
          <ac:chgData name="Premananda Indic" userId="8df63362-5d81-410c-ab6a-1b6fb842c75e" providerId="ADAL" clId="{E0DECA06-2DF1-4B30-8BEF-40661C4D31FE}" dt="2021-07-11T15:29:22.968" v="27" actId="478"/>
          <ac:spMkLst>
            <pc:docMk/>
            <pc:sldMk cId="3279454363" sldId="433"/>
            <ac:spMk id="3" creationId="{00000000-0000-0000-0000-000000000000}"/>
          </ac:spMkLst>
        </pc:spChg>
        <pc:spChg chg="mod">
          <ac:chgData name="Premananda Indic" userId="8df63362-5d81-410c-ab6a-1b6fb842c75e" providerId="ADAL" clId="{E0DECA06-2DF1-4B30-8BEF-40661C4D31FE}" dt="2021-07-11T15:29:17.292" v="26" actId="20577"/>
          <ac:spMkLst>
            <pc:docMk/>
            <pc:sldMk cId="3279454363" sldId="433"/>
            <ac:spMk id="4" creationId="{64882057-D6D3-4EF3-8C3B-6200CB35023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05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56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6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8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11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8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6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1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55D16CB-4D25-4406-9B07-8BE179F55300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8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74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55D16CB-4D25-4406-9B07-8BE179F55300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857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0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0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0.png"/><Relationship Id="rId9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67298-9FC3-467F-960A-00C86EF89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3484756"/>
            <a:ext cx="6801321" cy="2777951"/>
          </a:xfrm>
        </p:spPr>
        <p:txBody>
          <a:bodyPr anchor="ctr">
            <a:normAutofit/>
          </a:bodyPr>
          <a:lstStyle/>
          <a:p>
            <a:pPr algn="r"/>
            <a:r>
              <a:rPr lang="en-US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6BEC4C-6E6C-4D27-9E84-FFD0A401F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5856" y="2690051"/>
            <a:ext cx="8149701" cy="1358283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PREMANANDA Indic, Ph.D.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1114DF-30FF-4490-B7D5-491C030A9BED}"/>
              </a:ext>
            </a:extLst>
          </p:cNvPr>
          <p:cNvSpPr txBox="1"/>
          <p:nvPr/>
        </p:nvSpPr>
        <p:spPr>
          <a:xfrm>
            <a:off x="2520790" y="3821638"/>
            <a:ext cx="7684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ELECTRICAL ENGINEERING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F683AC-5857-4366-AF38-7A947D87DFD9}"/>
              </a:ext>
            </a:extLst>
          </p:cNvPr>
          <p:cNvSpPr txBox="1"/>
          <p:nvPr/>
        </p:nvSpPr>
        <p:spPr>
          <a:xfrm>
            <a:off x="1795549" y="2562885"/>
            <a:ext cx="9135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 &amp; DATA ANALYTICS IN IoMT: Day 3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Tech-in-Med Summer Camp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20" y="5203403"/>
            <a:ext cx="6003900" cy="107526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4B60660-492B-4057-84CB-22B43AA774EA}"/>
              </a:ext>
            </a:extLst>
          </p:cNvPr>
          <p:cNvSpPr txBox="1"/>
          <p:nvPr/>
        </p:nvSpPr>
        <p:spPr>
          <a:xfrm>
            <a:off x="6173586" y="5326416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0" dirty="0">
                <a:solidFill>
                  <a:srgbClr val="E35205"/>
                </a:solidFill>
                <a:effectLst/>
                <a:latin typeface="Arial" panose="020B0604020202020204" pitchFamily="34" charset="0"/>
              </a:rPr>
              <a:t>NSF Award OAC-1924117: Easy-Med: Interdisciplinary Training in Security, Privacy-Assured Internet of Medical Things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8813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 Based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(N=20640)</a:t>
            </a:r>
          </a:p>
          <a:p>
            <a:r>
              <a:rPr lang="en-US" sz="1200" dirty="0"/>
              <a:t>longitude: A measure of how far west a house is; a higher value is farther west</a:t>
            </a:r>
          </a:p>
          <a:p>
            <a:r>
              <a:rPr lang="en-US" sz="1200" dirty="0"/>
              <a:t>latitude: A measure of how far north a house is; a higher value is farther north</a:t>
            </a:r>
          </a:p>
          <a:p>
            <a:r>
              <a:rPr lang="en-US" sz="1200" dirty="0" err="1"/>
              <a:t>housingMedianAge</a:t>
            </a:r>
            <a:r>
              <a:rPr lang="en-US" sz="1200" dirty="0"/>
              <a:t>: Median age of a house within a block; a lower number is a newer building</a:t>
            </a:r>
          </a:p>
          <a:p>
            <a:r>
              <a:rPr lang="en-US" sz="1200" dirty="0" err="1"/>
              <a:t>totalRooms</a:t>
            </a:r>
            <a:r>
              <a:rPr lang="en-US" sz="1200" dirty="0"/>
              <a:t>: Total number of rooms within a block</a:t>
            </a:r>
          </a:p>
          <a:p>
            <a:r>
              <a:rPr lang="en-US" sz="1200" dirty="0" err="1"/>
              <a:t>totalBedrooms</a:t>
            </a:r>
            <a:r>
              <a:rPr lang="en-US" sz="1200" dirty="0"/>
              <a:t>: Total number of bedrooms within a block</a:t>
            </a:r>
          </a:p>
          <a:p>
            <a:r>
              <a:rPr lang="en-US" sz="1200" dirty="0"/>
              <a:t>population: Total number of people residing within a block</a:t>
            </a:r>
          </a:p>
          <a:p>
            <a:r>
              <a:rPr lang="en-US" sz="1200" dirty="0"/>
              <a:t>households: Total number of households, a group of people residing within a home unit, for a block</a:t>
            </a:r>
          </a:p>
          <a:p>
            <a:r>
              <a:rPr lang="en-US" sz="1200" dirty="0" err="1"/>
              <a:t>medianIncome</a:t>
            </a:r>
            <a:r>
              <a:rPr lang="en-US" sz="1200" dirty="0"/>
              <a:t>: Median income for households within a block of houses (measured in tens of thousands of US Dollars)</a:t>
            </a:r>
          </a:p>
          <a:p>
            <a:r>
              <a:rPr lang="en-US" sz="1200" b="1" dirty="0" err="1">
                <a:solidFill>
                  <a:srgbClr val="FF0000"/>
                </a:solidFill>
              </a:rPr>
              <a:t>medianHouseValue</a:t>
            </a:r>
            <a:r>
              <a:rPr lang="en-US" sz="1200" b="1" dirty="0">
                <a:solidFill>
                  <a:srgbClr val="FF0000"/>
                </a:solidFill>
              </a:rPr>
              <a:t>: Median house value for households within a block (measured in US Dollars)</a:t>
            </a:r>
          </a:p>
          <a:p>
            <a:r>
              <a:rPr lang="en-US" sz="1200" dirty="0" err="1"/>
              <a:t>oceanProximity</a:t>
            </a:r>
            <a:r>
              <a:rPr lang="en-US" sz="1200" dirty="0"/>
              <a:t>: Location of the house w.r.t ocean/sea</a:t>
            </a: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https://www.kaggle.com/camnugent/california-housing-prices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5AE066-9D5D-4FBA-A612-15E5CE13EF6A}"/>
              </a:ext>
            </a:extLst>
          </p:cNvPr>
          <p:cNvSpPr txBox="1"/>
          <p:nvPr/>
        </p:nvSpPr>
        <p:spPr>
          <a:xfrm>
            <a:off x="8430178" y="4412717"/>
            <a:ext cx="34216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Demo with N=5000 </a:t>
            </a:r>
          </a:p>
          <a:p>
            <a:r>
              <a:rPr lang="en-US" dirty="0">
                <a:solidFill>
                  <a:srgbClr val="002060"/>
                </a:solidFill>
              </a:rPr>
              <a:t>70% Training Data</a:t>
            </a:r>
          </a:p>
          <a:p>
            <a:r>
              <a:rPr lang="en-US" dirty="0">
                <a:solidFill>
                  <a:srgbClr val="002060"/>
                </a:solidFill>
              </a:rPr>
              <a:t>30% Test Data</a:t>
            </a:r>
          </a:p>
          <a:p>
            <a:r>
              <a:rPr lang="en-US" dirty="0">
                <a:solidFill>
                  <a:srgbClr val="002060"/>
                </a:solidFill>
              </a:rPr>
              <a:t>Models Trained: </a:t>
            </a:r>
          </a:p>
          <a:p>
            <a:r>
              <a:rPr lang="en-US" dirty="0">
                <a:solidFill>
                  <a:srgbClr val="002060"/>
                </a:solidFill>
              </a:rPr>
              <a:t>Linear Regression </a:t>
            </a:r>
          </a:p>
          <a:p>
            <a:r>
              <a:rPr lang="en-US" dirty="0">
                <a:solidFill>
                  <a:srgbClr val="002060"/>
                </a:solidFill>
              </a:rPr>
              <a:t>SVM</a:t>
            </a:r>
          </a:p>
        </p:txBody>
      </p:sp>
    </p:spTree>
    <p:extLst>
      <p:ext uri="{BB962C8B-B14F-4D97-AF65-F5344CB8AC3E}">
        <p14:creationId xmlns:p14="http://schemas.microsoft.com/office/powerpoint/2010/main" val="249101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(App Based):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endParaRPr lang="en-US" sz="1200" dirty="0"/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FEB19B69-FE79-4AEB-A984-A746AEB0D159}"/>
              </a:ext>
            </a:extLst>
          </p:cNvPr>
          <p:cNvGraphicFramePr>
            <a:graphicFrameLocks noGrp="1"/>
          </p:cNvGraphicFramePr>
          <p:nvPr/>
        </p:nvGraphicFramePr>
        <p:xfrm>
          <a:off x="1699206" y="2542395"/>
          <a:ext cx="8121210" cy="3113059"/>
        </p:xfrm>
        <a:graphic>
          <a:graphicData uri="http://schemas.openxmlformats.org/drawingml/2006/table">
            <a:tbl>
              <a:tblPr firstRow="1" bandRow="1"/>
              <a:tblGrid>
                <a:gridCol w="1624242">
                  <a:extLst>
                    <a:ext uri="{9D8B030D-6E8A-4147-A177-3AD203B41FA5}">
                      <a16:colId xmlns:a16="http://schemas.microsoft.com/office/drawing/2014/main" val="2498292074"/>
                    </a:ext>
                  </a:extLst>
                </a:gridCol>
                <a:gridCol w="1624242">
                  <a:extLst>
                    <a:ext uri="{9D8B030D-6E8A-4147-A177-3AD203B41FA5}">
                      <a16:colId xmlns:a16="http://schemas.microsoft.com/office/drawing/2014/main" val="3721672999"/>
                    </a:ext>
                  </a:extLst>
                </a:gridCol>
                <a:gridCol w="1624242">
                  <a:extLst>
                    <a:ext uri="{9D8B030D-6E8A-4147-A177-3AD203B41FA5}">
                      <a16:colId xmlns:a16="http://schemas.microsoft.com/office/drawing/2014/main" val="3841791810"/>
                    </a:ext>
                  </a:extLst>
                </a:gridCol>
                <a:gridCol w="1624242">
                  <a:extLst>
                    <a:ext uri="{9D8B030D-6E8A-4147-A177-3AD203B41FA5}">
                      <a16:colId xmlns:a16="http://schemas.microsoft.com/office/drawing/2014/main" val="718597956"/>
                    </a:ext>
                  </a:extLst>
                </a:gridCol>
                <a:gridCol w="1624242">
                  <a:extLst>
                    <a:ext uri="{9D8B030D-6E8A-4147-A177-3AD203B41FA5}">
                      <a16:colId xmlns:a16="http://schemas.microsoft.com/office/drawing/2014/main" val="1167898007"/>
                    </a:ext>
                  </a:extLst>
                </a:gridCol>
              </a:tblGrid>
              <a:tr h="9119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Model Type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Validation (10 fold)</a:t>
                      </a:r>
                    </a:p>
                    <a:p>
                      <a:r>
                        <a:rPr lang="en-US" dirty="0"/>
                        <a:t>RMSE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R-squared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Test RMSE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Test R-squared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8760022"/>
                  </a:ext>
                </a:extLst>
              </a:tr>
              <a:tr h="9119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Linear Regression (using App)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69010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0.64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65501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0.67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033322"/>
                  </a:ext>
                </a:extLst>
              </a:tr>
              <a:tr h="3698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104697"/>
                  </a:ext>
                </a:extLst>
              </a:tr>
              <a:tr h="9119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Linear SVM (using App)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70382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0.64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66858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0.66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147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80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(App Based):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endParaRPr lang="en-US" sz="1200" dirty="0"/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681A74FC-0BD2-4623-AA83-F113F60E32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2" t="1881" r="6966" b="2234"/>
          <a:stretch/>
        </p:blipFill>
        <p:spPr>
          <a:xfrm>
            <a:off x="1327908" y="2363948"/>
            <a:ext cx="3279490" cy="3148002"/>
          </a:xfrm>
          <a:prstGeom prst="rect">
            <a:avLst/>
          </a:prstGeom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8AE2E426-70A6-409C-98B8-D1C08AC448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4" r="10740"/>
          <a:stretch/>
        </p:blipFill>
        <p:spPr>
          <a:xfrm>
            <a:off x="6308128" y="2214774"/>
            <a:ext cx="3279490" cy="344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83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 Approach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1. Visualize the data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2. Identify the features (find correlations between variables)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 Preprocess the data (missing values, outliers)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4. Train the Model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5. Select the best performance model </a:t>
            </a:r>
          </a:p>
          <a:p>
            <a:pPr lvl="0">
              <a:buClr>
                <a:srgbClr val="E48312"/>
              </a:buClr>
            </a:pPr>
            <a:endParaRPr lang="en-US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11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 Approach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1.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Visualize the data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2. Identify the features (find correlations between variables)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 Preprocess the data (missing values, outliers)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4. Train the Model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5. Select the best performance model </a:t>
            </a:r>
          </a:p>
          <a:p>
            <a:pPr lvl="0">
              <a:buClr>
                <a:srgbClr val="E48312"/>
              </a:buClr>
            </a:pPr>
            <a:endParaRPr lang="en-US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14104A05-E4CA-4087-8D23-61B3CC9A909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450293" y="2514599"/>
            <a:ext cx="3510475" cy="351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99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 Approach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1.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Visualize the data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2. Identify the features (find correlations between variables)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 Preprocess the data (missing values, outliers)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4. Train the Model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5. Select the best performance model </a:t>
            </a:r>
          </a:p>
          <a:p>
            <a:pPr lvl="0">
              <a:buClr>
                <a:srgbClr val="E48312"/>
              </a:buClr>
            </a:pPr>
            <a:endParaRPr lang="en-US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028009"/>
                </a:solidFill>
                <a:latin typeface="Courier New" panose="02070309020205020404" pitchFamily="49" charset="0"/>
              </a:rPr>
              <a:t>Visualize the data, Summarize variables, data cleaning, pre-processing if needed</a:t>
            </a: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79E8D7-64F5-4CC5-B7FF-B7F560832F1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049" y="2538663"/>
            <a:ext cx="5633951" cy="32342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026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 Approach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1. Visualize the data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2.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 the features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(find correlations between variables)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 Preprocess the data (missing values, outliers)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4. Train the Model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5. Select the best performance model 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28009"/>
                </a:solidFill>
                <a:latin typeface="Courier New" panose="02070309020205020404" pitchFamily="49" charset="0"/>
              </a:rPr>
              <a:t>FIND VARIABLE CORRELATIONS TO EACH OTHER 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28009"/>
                </a:solidFill>
                <a:latin typeface="Courier New" panose="02070309020205020404" pitchFamily="49" charset="0"/>
              </a:rPr>
              <a:t>AND THE MEDIAN_HOUSE_VALUE</a:t>
            </a: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4CA26D61-637F-4F05-88BB-0BF413DBEE2B}"/>
              </a:ext>
            </a:extLst>
          </p:cNvPr>
          <p:cNvPicPr/>
          <p:nvPr/>
        </p:nvPicPr>
        <p:blipFill rotWithShape="1">
          <a:blip r:embed="rId2"/>
          <a:srcRect l="9360" t="3031" r="7051" b="4896"/>
          <a:stretch/>
        </p:blipFill>
        <p:spPr bwMode="auto">
          <a:xfrm>
            <a:off x="6031155" y="3428999"/>
            <a:ext cx="5928233" cy="28875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021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 Approach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1. Visualize the data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2. Identify the features (find correlations between variables)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Preprocess the data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(missing values, outliers)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4. Train the Model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5. Select the best performance model </a:t>
            </a:r>
          </a:p>
          <a:p>
            <a:pPr lvl="0">
              <a:buClr>
                <a:srgbClr val="E48312"/>
              </a:buClr>
            </a:pPr>
            <a:endParaRPr lang="en-US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028009"/>
                </a:solidFill>
                <a:latin typeface="Courier New" panose="02070309020205020404" pitchFamily="49" charset="0"/>
              </a:rPr>
              <a:t>Visualize the data, Summarize variables, data cleaning, pre-processing if needed</a:t>
            </a: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10ABCE-DFEA-489A-91A3-339905D4D4E8}"/>
              </a:ext>
            </a:extLst>
          </p:cNvPr>
          <p:cNvSpPr txBox="1"/>
          <p:nvPr/>
        </p:nvSpPr>
        <p:spPr>
          <a:xfrm>
            <a:off x="7541029" y="2828835"/>
            <a:ext cx="3812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207 Missing values, replace with median values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791BF0-52F6-4503-8CFF-62E82CBDCA00}"/>
              </a:ext>
            </a:extLst>
          </p:cNvPr>
          <p:cNvSpPr txBox="1"/>
          <p:nvPr/>
        </p:nvSpPr>
        <p:spPr>
          <a:xfrm>
            <a:off x="7541029" y="3613213"/>
            <a:ext cx="6096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ocean_proximity</a:t>
            </a:r>
            <a:r>
              <a:rPr lang="en-US" dirty="0"/>
              <a:t>: 20636×1 categorical</a:t>
            </a:r>
          </a:p>
          <a:p>
            <a:r>
              <a:rPr lang="en-US" dirty="0"/>
              <a:t>        Values:</a:t>
            </a:r>
          </a:p>
          <a:p>
            <a:r>
              <a:rPr lang="en-US" dirty="0"/>
              <a:t>            &lt;1H OCEAN       9135  </a:t>
            </a:r>
          </a:p>
          <a:p>
            <a:r>
              <a:rPr lang="en-US" dirty="0"/>
              <a:t>            INLAND          6550  </a:t>
            </a:r>
          </a:p>
          <a:p>
            <a:r>
              <a:rPr lang="en-US" dirty="0">
                <a:solidFill>
                  <a:srgbClr val="FF0000"/>
                </a:solidFill>
              </a:rPr>
              <a:t>            ISLAND             5  </a:t>
            </a:r>
          </a:p>
          <a:p>
            <a:r>
              <a:rPr lang="en-US" dirty="0"/>
              <a:t>            NEAR BAY        2289  </a:t>
            </a:r>
          </a:p>
          <a:p>
            <a:r>
              <a:rPr lang="en-US" dirty="0"/>
              <a:t>            NEAR OCEAN      2657 </a:t>
            </a:r>
          </a:p>
        </p:txBody>
      </p:sp>
    </p:spTree>
    <p:extLst>
      <p:ext uri="{BB962C8B-B14F-4D97-AF65-F5344CB8AC3E}">
        <p14:creationId xmlns:p14="http://schemas.microsoft.com/office/powerpoint/2010/main" val="52563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 Approach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1. Visualize the data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2. Identify the features (find correlations between variables)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 Preprocess the data (missing values, outliers)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4.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 the Model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5. Select the best performance model </a:t>
            </a:r>
          </a:p>
          <a:p>
            <a:pPr lvl="0">
              <a:buClr>
                <a:srgbClr val="E48312"/>
              </a:buClr>
            </a:pPr>
            <a:endParaRPr lang="en-US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28009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SPLIT INTO TRAINING AND TEST DATA AND FIT REGRESSION MODELS</a:t>
            </a:r>
            <a:endParaRPr lang="en-US" sz="1600" dirty="0"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1600" dirty="0">
                <a:solidFill>
                  <a:srgbClr val="002060"/>
                </a:solidFill>
                <a:latin typeface="Consolas" panose="020B0609020204030204" pitchFamily="49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B61998-CE40-487E-B1EA-A7AFD48BA0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70" r="47834"/>
          <a:stretch/>
        </p:blipFill>
        <p:spPr>
          <a:xfrm>
            <a:off x="7297153" y="2995862"/>
            <a:ext cx="4606551" cy="22920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18F3E46-426D-4532-BF3A-2B4128238958}"/>
              </a:ext>
            </a:extLst>
          </p:cNvPr>
          <p:cNvSpPr txBox="1"/>
          <p:nvPr/>
        </p:nvSpPr>
        <p:spPr>
          <a:xfrm>
            <a:off x="7226508" y="2626530"/>
            <a:ext cx="4965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Linear Regression Fewer Variables </a:t>
            </a:r>
            <a:r>
              <a:rPr lang="en-US" dirty="0">
                <a:solidFill>
                  <a:srgbClr val="FF0000"/>
                </a:solidFill>
              </a:rPr>
              <a:t>RMSE ~69100</a:t>
            </a:r>
          </a:p>
        </p:txBody>
      </p:sp>
    </p:spTree>
    <p:extLst>
      <p:ext uri="{BB962C8B-B14F-4D97-AF65-F5344CB8AC3E}">
        <p14:creationId xmlns:p14="http://schemas.microsoft.com/office/powerpoint/2010/main" val="53847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 Approach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1. Visualize the data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2. Identify the features (find correlations between variables)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 Preprocess the data (missing values, outliers)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4. Train the Model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5.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 the best performance model</a:t>
            </a:r>
            <a:endParaRPr lang="en-US" sz="1200" dirty="0">
              <a:solidFill>
                <a:srgbClr val="FF0000"/>
              </a:solidFill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23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1: Hypertension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71"/>
          <a:stretch/>
        </p:blipFill>
        <p:spPr>
          <a:xfrm>
            <a:off x="1233844" y="1825625"/>
            <a:ext cx="6277701" cy="435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70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 Approach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endParaRPr lang="en-US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74346142-554B-4B9B-8DFD-4CBCF16A8B7C}"/>
              </a:ext>
            </a:extLst>
          </p:cNvPr>
          <p:cNvGraphicFramePr>
            <a:graphicFrameLocks noGrp="1"/>
          </p:cNvGraphicFramePr>
          <p:nvPr/>
        </p:nvGraphicFramePr>
        <p:xfrm>
          <a:off x="3660870" y="2387871"/>
          <a:ext cx="4172567" cy="3300833"/>
        </p:xfrm>
        <a:graphic>
          <a:graphicData uri="http://schemas.openxmlformats.org/drawingml/2006/table">
            <a:tbl>
              <a:tblPr firstRow="1" bandRow="1"/>
              <a:tblGrid>
                <a:gridCol w="1622174">
                  <a:extLst>
                    <a:ext uri="{9D8B030D-6E8A-4147-A177-3AD203B41FA5}">
                      <a16:colId xmlns:a16="http://schemas.microsoft.com/office/drawing/2014/main" val="2035942489"/>
                    </a:ext>
                  </a:extLst>
                </a:gridCol>
                <a:gridCol w="1156418">
                  <a:extLst>
                    <a:ext uri="{9D8B030D-6E8A-4147-A177-3AD203B41FA5}">
                      <a16:colId xmlns:a16="http://schemas.microsoft.com/office/drawing/2014/main" val="2269132054"/>
                    </a:ext>
                  </a:extLst>
                </a:gridCol>
                <a:gridCol w="1393975">
                  <a:extLst>
                    <a:ext uri="{9D8B030D-6E8A-4147-A177-3AD203B41FA5}">
                      <a16:colId xmlns:a16="http://schemas.microsoft.com/office/drawing/2014/main" val="631307138"/>
                    </a:ext>
                  </a:extLst>
                </a:gridCol>
              </a:tblGrid>
              <a:tr h="6769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Model Type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Validation RMSE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Test RMSE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725469"/>
                  </a:ext>
                </a:extLst>
              </a:tr>
              <a:tr h="3922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Lin regression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70071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65501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79924"/>
                  </a:ext>
                </a:extLst>
              </a:tr>
              <a:tr h="6769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Lin. Regression – fewer variables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69031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65357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6490485"/>
                  </a:ext>
                </a:extLst>
              </a:tr>
              <a:tr h="6402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SVM –linear kernel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116370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116130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151918"/>
                  </a:ext>
                </a:extLst>
              </a:tr>
              <a:tr h="6769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SVM –Gaussian Kernel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60099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57708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854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549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LASSO REGRESSION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Regression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Gradient Descent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Louis Augustin Cauchy 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 1847</a:t>
            </a:r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657690" y="5521491"/>
                <a:ext cx="3660041" cy="5721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  <m: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𝑌</m:t>
                            </m:r>
                          </m:e>
                        </m:acc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acc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𝑌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7690" y="5521491"/>
                <a:ext cx="3660041" cy="572144"/>
              </a:xfrm>
              <a:prstGeom prst="rect">
                <a:avLst/>
              </a:prstGeom>
              <a:blipFill>
                <a:blip r:embed="rId3"/>
                <a:stretch>
                  <a:fillRect r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883996" y="5242901"/>
            <a:ext cx="405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Cost Function to Minimize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553" y="2507265"/>
            <a:ext cx="4584956" cy="34387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5-Point Star 9"/>
          <p:cNvSpPr/>
          <p:nvPr/>
        </p:nvSpPr>
        <p:spPr>
          <a:xfrm>
            <a:off x="10066780" y="5023720"/>
            <a:ext cx="255578" cy="16861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/>
              <p:nvPr/>
            </p:nvSpPr>
            <p:spPr>
              <a:xfrm>
                <a:off x="991986" y="2628617"/>
                <a:ext cx="6096000" cy="3843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sz="1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86" y="2628617"/>
                <a:ext cx="6096000" cy="384336"/>
              </a:xfrm>
              <a:prstGeom prst="rect">
                <a:avLst/>
              </a:prstGeom>
              <a:blipFill>
                <a:blip r:embed="rId8"/>
                <a:stretch>
                  <a:fillRect t="-4762"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5A164-8902-4A00-996B-93A005051758}"/>
                  </a:ext>
                </a:extLst>
              </p:cNvPr>
              <p:cNvSpPr txBox="1"/>
              <p:nvPr/>
            </p:nvSpPr>
            <p:spPr>
              <a:xfrm>
                <a:off x="-1590502" y="3590538"/>
                <a:ext cx="6096000" cy="376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8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𝑌</m:t>
                          </m:r>
                        </m:e>
                      </m:acc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l-GR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ϴ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5A164-8902-4A00-996B-93A005051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90502" y="3590538"/>
                <a:ext cx="6096000" cy="376770"/>
              </a:xfrm>
              <a:prstGeom prst="rect">
                <a:avLst/>
              </a:prstGeom>
              <a:blipFill>
                <a:blip r:embed="rId9"/>
                <a:stretch>
                  <a:fillRect t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877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LASSO REGRESSION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Regression with Lasso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657690" y="5521491"/>
                <a:ext cx="4959563" cy="8798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𝐽</m:t>
                      </m:r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acc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𝑌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𝑌</m:t>
                              </m:r>
                            </m:e>
                          </m:acc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𝑌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λ</m:t>
                      </m:r>
                      <m:nary>
                        <m:naryPr>
                          <m:chr m:val="∑"/>
                          <m:ctrlPr>
                            <a:rPr lang="el-GR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7690" y="5521491"/>
                <a:ext cx="4959563" cy="87985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883996" y="5242901"/>
            <a:ext cx="405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Cost Function to Minimize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553" y="2507265"/>
            <a:ext cx="4584956" cy="34387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5-Point Star 9"/>
          <p:cNvSpPr/>
          <p:nvPr/>
        </p:nvSpPr>
        <p:spPr>
          <a:xfrm>
            <a:off x="10066780" y="5023720"/>
            <a:ext cx="255578" cy="16861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/>
              <p:nvPr/>
            </p:nvSpPr>
            <p:spPr>
              <a:xfrm>
                <a:off x="991986" y="2628617"/>
                <a:ext cx="6096000" cy="3843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sz="1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86" y="2628617"/>
                <a:ext cx="6096000" cy="384336"/>
              </a:xfrm>
              <a:prstGeom prst="rect">
                <a:avLst/>
              </a:prstGeom>
              <a:blipFill>
                <a:blip r:embed="rId8"/>
                <a:stretch>
                  <a:fillRect t="-4762"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5A164-8902-4A00-996B-93A005051758}"/>
                  </a:ext>
                </a:extLst>
              </p:cNvPr>
              <p:cNvSpPr txBox="1"/>
              <p:nvPr/>
            </p:nvSpPr>
            <p:spPr>
              <a:xfrm>
                <a:off x="-1590502" y="3590538"/>
                <a:ext cx="6096000" cy="376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8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𝑌</m:t>
                          </m:r>
                        </m:e>
                      </m:acc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l-GR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ϴ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5A164-8902-4A00-996B-93A005051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90502" y="3590538"/>
                <a:ext cx="6096000" cy="376770"/>
              </a:xfrm>
              <a:prstGeom prst="rect">
                <a:avLst/>
              </a:prstGeom>
              <a:blipFill>
                <a:blip r:embed="rId9"/>
                <a:stretch>
                  <a:fillRect t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711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3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Lasso Regression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endParaRPr lang="en-US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F4E0B7F9-418C-4DA6-8EDA-2C0EFB7A25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" r="4488"/>
          <a:stretch/>
        </p:blipFill>
        <p:spPr>
          <a:xfrm>
            <a:off x="1097280" y="2213074"/>
            <a:ext cx="4239417" cy="37717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2CF0486-82D5-499A-ADED-7B9BD9488966}"/>
                  </a:ext>
                </a:extLst>
              </p:cNvPr>
              <p:cNvSpPr/>
              <p:nvPr/>
            </p:nvSpPr>
            <p:spPr>
              <a:xfrm>
                <a:off x="5336697" y="2363371"/>
                <a:ext cx="5326918" cy="8798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𝐽</m:t>
                      </m:r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acc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𝑌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𝑌</m:t>
                              </m:r>
                            </m:e>
                          </m:acc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𝑌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λ</m:t>
                      </m:r>
                      <m:nary>
                        <m:naryPr>
                          <m:chr m:val="∑"/>
                          <m:ctrlPr>
                            <a:rPr lang="el-GR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2CF0486-82D5-499A-ADED-7B9BD94889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6697" y="2363371"/>
                <a:ext cx="5326918" cy="87985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1AD38606-FF75-46A6-9639-B374307EA28E}"/>
              </a:ext>
            </a:extLst>
          </p:cNvPr>
          <p:cNvSpPr txBox="1"/>
          <p:nvPr/>
        </p:nvSpPr>
        <p:spPr>
          <a:xfrm>
            <a:off x="8567011" y="3208858"/>
            <a:ext cx="117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Lambda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AA02D0F-4A12-4323-ADDE-FE9D83353521}"/>
              </a:ext>
            </a:extLst>
          </p:cNvPr>
          <p:cNvCxnSpPr/>
          <p:nvPr/>
        </p:nvCxnSpPr>
        <p:spPr>
          <a:xfrm flipH="1">
            <a:off x="9108831" y="2923468"/>
            <a:ext cx="467283" cy="3197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BFDB380-FFC9-44E7-B874-7838F5402A47}"/>
              </a:ext>
            </a:extLst>
          </p:cNvPr>
          <p:cNvSpPr txBox="1"/>
          <p:nvPr/>
        </p:nvSpPr>
        <p:spPr>
          <a:xfrm>
            <a:off x="5772003" y="3863580"/>
            <a:ext cx="53836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Lasso removes the ‘</a:t>
            </a:r>
            <a:r>
              <a:rPr lang="en-US" dirty="0" err="1"/>
              <a:t>total_rooms</a:t>
            </a:r>
            <a:r>
              <a:rPr lang="en-US"/>
              <a:t>’ and </a:t>
            </a:r>
            <a:r>
              <a:rPr lang="en-US" dirty="0"/>
              <a:t>‘Ocean </a:t>
            </a:r>
            <a:r>
              <a:rPr lang="en-US" dirty="0" err="1"/>
              <a:t>Proximity_inland</a:t>
            </a:r>
            <a:r>
              <a:rPr lang="en-US" dirty="0"/>
              <a:t>’ variables as least important. </a:t>
            </a:r>
          </a:p>
          <a:p>
            <a:endParaRPr lang="en-US" dirty="0"/>
          </a:p>
          <a:p>
            <a:r>
              <a:rPr lang="en-US" dirty="0"/>
              <a:t>RMSE on test data with 7 features = 66443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CD6A13-4E5D-4E1C-82FF-06C7DBF17848}"/>
              </a:ext>
            </a:extLst>
          </p:cNvPr>
          <p:cNvSpPr txBox="1"/>
          <p:nvPr/>
        </p:nvSpPr>
        <p:spPr>
          <a:xfrm>
            <a:off x="5402253" y="5705183"/>
            <a:ext cx="1559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43694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3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lvl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Prediction (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Lasso Regression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predict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(N=5000)</a:t>
            </a:r>
          </a:p>
          <a:p>
            <a:pPr marL="0" lvl="0" indent="0">
              <a:spcBef>
                <a:spcPts val="3000"/>
              </a:spcBef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endParaRPr lang="en-US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F4E0B7F9-418C-4DA6-8EDA-2C0EFB7A25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" r="4488"/>
          <a:stretch/>
        </p:blipFill>
        <p:spPr>
          <a:xfrm>
            <a:off x="1097280" y="2213074"/>
            <a:ext cx="4239417" cy="377170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87335C1-71A1-4217-8F2A-4D866BD1590A}"/>
              </a:ext>
            </a:extLst>
          </p:cNvPr>
          <p:cNvSpPr/>
          <p:nvPr/>
        </p:nvSpPr>
        <p:spPr>
          <a:xfrm>
            <a:off x="6342273" y="2570908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{'longitude’  </a:t>
            </a:r>
          </a:p>
          <a:p>
            <a:r>
              <a:rPr lang="en-US" dirty="0"/>
              <a:t>'latitude’ </a:t>
            </a:r>
          </a:p>
          <a:p>
            <a:r>
              <a:rPr lang="en-US" dirty="0"/>
              <a:t> '</a:t>
            </a:r>
            <a:r>
              <a:rPr lang="en-US" dirty="0" err="1"/>
              <a:t>housing_median_age</a:t>
            </a:r>
            <a:r>
              <a:rPr lang="en-US" dirty="0"/>
              <a:t>’  </a:t>
            </a:r>
          </a:p>
          <a:p>
            <a:r>
              <a:rPr lang="en-US" dirty="0"/>
              <a:t>'</a:t>
            </a:r>
            <a:r>
              <a:rPr lang="en-US" dirty="0" err="1"/>
              <a:t>total_rooms</a:t>
            </a:r>
            <a:r>
              <a:rPr lang="en-US" dirty="0"/>
              <a:t>’  </a:t>
            </a:r>
          </a:p>
          <a:p>
            <a:r>
              <a:rPr lang="en-US" dirty="0"/>
              <a:t>'</a:t>
            </a:r>
            <a:r>
              <a:rPr lang="en-US" dirty="0" err="1"/>
              <a:t>total_bedrooms</a:t>
            </a:r>
            <a:r>
              <a:rPr lang="en-US" dirty="0"/>
              <a:t>’  </a:t>
            </a:r>
          </a:p>
          <a:p>
            <a:r>
              <a:rPr lang="en-US" dirty="0"/>
              <a:t>'population’  </a:t>
            </a:r>
          </a:p>
          <a:p>
            <a:r>
              <a:rPr lang="en-US" dirty="0"/>
              <a:t>'households’  </a:t>
            </a:r>
          </a:p>
          <a:p>
            <a:r>
              <a:rPr lang="en-US" dirty="0"/>
              <a:t>'</a:t>
            </a:r>
            <a:r>
              <a:rPr lang="en-US" dirty="0" err="1"/>
              <a:t>median_income</a:t>
            </a:r>
            <a:r>
              <a:rPr lang="en-US" dirty="0"/>
              <a:t>’ </a:t>
            </a:r>
          </a:p>
          <a:p>
            <a:r>
              <a:rPr lang="en-US" dirty="0"/>
              <a:t> '</a:t>
            </a:r>
            <a:r>
              <a:rPr lang="en-US" dirty="0" err="1"/>
              <a:t>op_vbl</a:t>
            </a:r>
            <a:r>
              <a:rPr lang="en-US" dirty="0"/>
              <a:t>'}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AC8734-2881-4244-B069-CE5D8F9C8198}"/>
              </a:ext>
            </a:extLst>
          </p:cNvPr>
          <p:cNvSpPr/>
          <p:nvPr/>
        </p:nvSpPr>
        <p:spPr>
          <a:xfrm>
            <a:off x="8360343" y="2570907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  -3.2643  </a:t>
            </a:r>
            <a:r>
              <a:rPr lang="en-US" sz="1200" dirty="0">
                <a:solidFill>
                  <a:srgbClr val="FF0000"/>
                </a:solidFill>
              </a:rPr>
              <a:t>All coefficients multiplied by 10.^4</a:t>
            </a:r>
          </a:p>
          <a:p>
            <a:r>
              <a:rPr lang="en-US" dirty="0"/>
              <a:t>   -3.2856</a:t>
            </a:r>
          </a:p>
          <a:p>
            <a:r>
              <a:rPr lang="en-US" dirty="0"/>
              <a:t>    0.1177</a:t>
            </a:r>
          </a:p>
          <a:p>
            <a:r>
              <a:rPr lang="en-US" dirty="0"/>
              <a:t>         0</a:t>
            </a:r>
          </a:p>
          <a:p>
            <a:r>
              <a:rPr lang="en-US" dirty="0"/>
              <a:t>    0.0074</a:t>
            </a:r>
          </a:p>
          <a:p>
            <a:r>
              <a:rPr lang="en-US" dirty="0"/>
              <a:t>   -0.0028</a:t>
            </a:r>
          </a:p>
          <a:p>
            <a:r>
              <a:rPr lang="en-US" dirty="0"/>
              <a:t>    0.0014</a:t>
            </a:r>
          </a:p>
          <a:p>
            <a:r>
              <a:rPr lang="en-US" dirty="0"/>
              <a:t>    3.8702</a:t>
            </a:r>
          </a:p>
          <a:p>
            <a:r>
              <a:rPr lang="en-US" dirty="0"/>
              <a:t>         0</a:t>
            </a:r>
          </a:p>
        </p:txBody>
      </p:sp>
    </p:spTree>
    <p:extLst>
      <p:ext uri="{BB962C8B-B14F-4D97-AF65-F5344CB8AC3E}">
        <p14:creationId xmlns:p14="http://schemas.microsoft.com/office/powerpoint/2010/main" val="356219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383EF12-AFE9-4E62-BC51-496AD35D0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754" y="639097"/>
            <a:ext cx="6253317" cy="36860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Project 2</a:t>
            </a:r>
            <a:r>
              <a:rPr lang="en-US" sz="8000" b="1">
                <a:solidFill>
                  <a:schemeClr val="tx1">
                    <a:lumMod val="85000"/>
                    <a:lumOff val="15000"/>
                  </a:schemeClr>
                </a:solidFill>
              </a:rPr>
              <a:t>: Classification </a:t>
            </a:r>
            <a:r>
              <a:rPr lang="en-US" sz="8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of House Value</a:t>
            </a:r>
          </a:p>
        </p:txBody>
      </p:sp>
      <p:pic>
        <p:nvPicPr>
          <p:cNvPr id="6" name="Picture 5" descr="A midsection of a person holding a miniature house">
            <a:extLst>
              <a:ext uri="{FF2B5EF4-FFF2-40B4-BE49-F238E27FC236}">
                <a16:creationId xmlns:a16="http://schemas.microsoft.com/office/drawing/2014/main" id="{FDAEA101-5A31-075C-144F-7208084596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544" r="27874" b="-1"/>
          <a:stretch/>
        </p:blipFill>
        <p:spPr>
          <a:xfrm>
            <a:off x="-1" y="10"/>
            <a:ext cx="4635315" cy="685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68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1: Learner App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Classification: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classify high vs low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endParaRPr lang="en-US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/>
              <a:t>longitude: A measure of how far west a house is; a higher value is farther west</a:t>
            </a:r>
          </a:p>
          <a:p>
            <a:r>
              <a:rPr lang="en-US" sz="1200" dirty="0"/>
              <a:t>latitude: A measure of how far north a house is; a higher value is farther north</a:t>
            </a:r>
          </a:p>
          <a:p>
            <a:r>
              <a:rPr lang="en-US" sz="1200" dirty="0" err="1"/>
              <a:t>housingMedianAge</a:t>
            </a:r>
            <a:r>
              <a:rPr lang="en-US" sz="1200" dirty="0"/>
              <a:t>: Median age of a house within a block; a lower number is a newer building</a:t>
            </a:r>
          </a:p>
          <a:p>
            <a:r>
              <a:rPr lang="en-US" sz="1200" dirty="0" err="1"/>
              <a:t>totalRooms</a:t>
            </a:r>
            <a:r>
              <a:rPr lang="en-US" sz="1200" dirty="0"/>
              <a:t>: Total number of rooms within a block</a:t>
            </a:r>
          </a:p>
          <a:p>
            <a:r>
              <a:rPr lang="en-US" sz="1200" dirty="0" err="1"/>
              <a:t>totalBedrooms</a:t>
            </a:r>
            <a:r>
              <a:rPr lang="en-US" sz="1200" dirty="0"/>
              <a:t>: Total number of bedrooms within a block</a:t>
            </a:r>
          </a:p>
          <a:p>
            <a:r>
              <a:rPr lang="en-US" sz="1200" dirty="0"/>
              <a:t>population: Total number of people residing within a block</a:t>
            </a:r>
          </a:p>
          <a:p>
            <a:r>
              <a:rPr lang="en-US" sz="1200" dirty="0"/>
              <a:t>households: Total number of households, a group of people residing within a home unit, for a block</a:t>
            </a:r>
          </a:p>
          <a:p>
            <a:r>
              <a:rPr lang="en-US" sz="1200" dirty="0" err="1"/>
              <a:t>medianIncome</a:t>
            </a:r>
            <a:r>
              <a:rPr lang="en-US" sz="1200" dirty="0"/>
              <a:t>: Median income for households within a block of houses (measured in tens of thousands of US Dollars)</a:t>
            </a:r>
          </a:p>
          <a:p>
            <a:r>
              <a:rPr lang="en-US" sz="1200" b="1" dirty="0" err="1">
                <a:solidFill>
                  <a:srgbClr val="FF0000"/>
                </a:solidFill>
              </a:rPr>
              <a:t>medianHouseValue</a:t>
            </a:r>
            <a:r>
              <a:rPr lang="en-US" sz="1200" b="1" dirty="0">
                <a:solidFill>
                  <a:srgbClr val="FF0000"/>
                </a:solidFill>
              </a:rPr>
              <a:t>: Median house value for households within a block (measured in US Dollars)</a:t>
            </a:r>
          </a:p>
          <a:p>
            <a:r>
              <a:rPr lang="en-US" sz="1200" dirty="0" err="1"/>
              <a:t>oceanProximity</a:t>
            </a:r>
            <a:r>
              <a:rPr lang="en-US" sz="1200" dirty="0"/>
              <a:t>: Location of the house w.r.t ocean/sea</a:t>
            </a: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https://www.kaggle.com/camnugent/california-housing-prices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F92DE8-463E-4930-9557-142585F48E61}"/>
              </a:ext>
            </a:extLst>
          </p:cNvPr>
          <p:cNvSpPr txBox="1"/>
          <p:nvPr/>
        </p:nvSpPr>
        <p:spPr>
          <a:xfrm>
            <a:off x="8430178" y="4412717"/>
            <a:ext cx="34216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Demo with N=5000 </a:t>
            </a:r>
          </a:p>
          <a:p>
            <a:r>
              <a:rPr lang="en-US" dirty="0">
                <a:solidFill>
                  <a:srgbClr val="002060"/>
                </a:solidFill>
              </a:rPr>
              <a:t>70% Training Data</a:t>
            </a:r>
          </a:p>
          <a:p>
            <a:r>
              <a:rPr lang="en-US" dirty="0">
                <a:solidFill>
                  <a:srgbClr val="002060"/>
                </a:solidFill>
              </a:rPr>
              <a:t>30% Test Data</a:t>
            </a:r>
          </a:p>
          <a:p>
            <a:r>
              <a:rPr lang="en-US" dirty="0">
                <a:solidFill>
                  <a:srgbClr val="002060"/>
                </a:solidFill>
              </a:rPr>
              <a:t>Models Trained: </a:t>
            </a:r>
          </a:p>
          <a:p>
            <a:r>
              <a:rPr lang="en-US" dirty="0">
                <a:solidFill>
                  <a:srgbClr val="002060"/>
                </a:solidFill>
              </a:rPr>
              <a:t>Logistic Regression </a:t>
            </a:r>
          </a:p>
          <a:p>
            <a:r>
              <a:rPr lang="en-US" dirty="0">
                <a:solidFill>
                  <a:srgbClr val="002060"/>
                </a:solidFill>
              </a:rPr>
              <a:t>SVM</a:t>
            </a:r>
          </a:p>
        </p:txBody>
      </p:sp>
    </p:spTree>
    <p:extLst>
      <p:ext uri="{BB962C8B-B14F-4D97-AF65-F5344CB8AC3E}">
        <p14:creationId xmlns:p14="http://schemas.microsoft.com/office/powerpoint/2010/main" val="82804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1: Learner App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True Positive Rate = True Positive / Total Positive  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True Negative Rate = True Negative / Total Negative = 1 – False Positive Rate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 of House Price  Classification Problem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7116" y="2844176"/>
          <a:ext cx="3572208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6104">
                  <a:extLst>
                    <a:ext uri="{9D8B030D-6E8A-4147-A177-3AD203B41FA5}">
                      <a16:colId xmlns:a16="http://schemas.microsoft.com/office/drawing/2014/main" val="3123410256"/>
                    </a:ext>
                  </a:extLst>
                </a:gridCol>
                <a:gridCol w="1786104">
                  <a:extLst>
                    <a:ext uri="{9D8B030D-6E8A-4147-A177-3AD203B41FA5}">
                      <a16:colId xmlns:a16="http://schemas.microsoft.com/office/drawing/2014/main" val="1782526857"/>
                    </a:ext>
                  </a:extLst>
                </a:gridCol>
              </a:tblGrid>
              <a:tr h="350976">
                <a:tc>
                  <a:txBody>
                    <a:bodyPr/>
                    <a:lstStyle/>
                    <a:p>
                      <a:r>
                        <a:rPr lang="en-US" dirty="0"/>
                        <a:t>True 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False Negative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435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False 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True Negative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199249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99659" y="2889310"/>
            <a:ext cx="852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True Class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34630" y="3755438"/>
            <a:ext cx="1287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Predicted Class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21090" y="2801045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30484" y="3677013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17412" y="3278343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81317" y="3602847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33497" y="2327521"/>
            <a:ext cx="2614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Confusion Matrix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5189080" y="2984422"/>
            <a:ext cx="785374" cy="1234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142748" y="2889310"/>
            <a:ext cx="1845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Total Positive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5189080" y="3390617"/>
            <a:ext cx="785374" cy="1234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172480" y="3258642"/>
            <a:ext cx="1845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Total Negative </a:t>
            </a:r>
          </a:p>
        </p:txBody>
      </p:sp>
    </p:spTree>
    <p:extLst>
      <p:ext uri="{BB962C8B-B14F-4D97-AF65-F5344CB8AC3E}">
        <p14:creationId xmlns:p14="http://schemas.microsoft.com/office/powerpoint/2010/main" val="82718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1: Learner App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IMPORT &amp; CLASSIFICATION LEARNER INITIALIZATION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9" name="Picture 18" descr="Graphical user interface&#10;&#10;Description automatically generated">
            <a:extLst>
              <a:ext uri="{FF2B5EF4-FFF2-40B4-BE49-F238E27FC236}">
                <a16:creationId xmlns:a16="http://schemas.microsoft.com/office/drawing/2014/main" id="{CB008D15-D6B3-4161-84B6-08DBE89C365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15619" y="2234593"/>
            <a:ext cx="5158741" cy="4023360"/>
          </a:xfrm>
          <a:prstGeom prst="rect">
            <a:avLst/>
          </a:prstGeom>
        </p:spPr>
      </p:pic>
      <p:pic>
        <p:nvPicPr>
          <p:cNvPr id="20" name="Picture 19" descr="Chart, scatter chart&#10;&#10;Description automatically generated">
            <a:extLst>
              <a:ext uri="{FF2B5EF4-FFF2-40B4-BE49-F238E27FC236}">
                <a16:creationId xmlns:a16="http://schemas.microsoft.com/office/drawing/2014/main" id="{1A433B9A-E922-4001-BA2E-C101DD23765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656209" y="2417137"/>
            <a:ext cx="4349841" cy="371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9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1: Learner App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 with logistic regression </a:t>
            </a:r>
            <a:r>
              <a:rPr lang="en-US"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linear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SVM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IMPORT &amp; CLASSIFICATION LEARNER INITIALIZATION</a:t>
            </a:r>
            <a:r>
              <a:rPr lang="en-US" sz="1800" dirty="0">
                <a:solidFill>
                  <a:srgbClr val="002060"/>
                </a:solidFill>
                <a:latin typeface="Consolas" panose="020B0609020204030204" pitchFamily="49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308F08-CAF5-4D5E-B8C2-97AB33EBC78F}"/>
              </a:ext>
            </a:extLst>
          </p:cNvPr>
          <p:cNvSpPr txBox="1"/>
          <p:nvPr/>
        </p:nvSpPr>
        <p:spPr>
          <a:xfrm>
            <a:off x="1036319" y="2741460"/>
            <a:ext cx="65670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classificationLearner(Ttrain,</a:t>
            </a:r>
            <a:r>
              <a:rPr lang="it-IT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'hi_lo_label'</a:t>
            </a:r>
            <a:r>
              <a:rPr lang="it-IT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95861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1: Hypertension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Hypothesis: To test the hypothesis that high and low level of salt contents can identify dysfunction in </a:t>
            </a:r>
            <a:r>
              <a:rPr lang="en-US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baroreflex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mechanisms to indicate hypertension </a:t>
            </a:r>
          </a:p>
        </p:txBody>
      </p:sp>
    </p:spTree>
    <p:extLst>
      <p:ext uri="{BB962C8B-B14F-4D97-AF65-F5344CB8AC3E}">
        <p14:creationId xmlns:p14="http://schemas.microsoft.com/office/powerpoint/2010/main" val="85299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2: Raw Data Analysis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i="0" u="none" strike="noStrike" baseline="0" dirty="0">
                <a:solidFill>
                  <a:srgbClr val="028009"/>
                </a:solidFill>
                <a:latin typeface="Courier New" panose="02070309020205020404" pitchFamily="49" charset="0"/>
              </a:rPr>
              <a:t>Visualize the data, Summarize variables, data cleaning, pre-processing if needed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8B3FC3-6DB6-48B5-B716-331C62A20B7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49" y="2521122"/>
            <a:ext cx="6208222" cy="362475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1165D1-01F9-4962-9572-F97364BF9941}"/>
              </a:ext>
            </a:extLst>
          </p:cNvPr>
          <p:cNvSpPr txBox="1"/>
          <p:nvPr/>
        </p:nvSpPr>
        <p:spPr>
          <a:xfrm>
            <a:off x="7398327" y="2671156"/>
            <a:ext cx="3812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207 Missing values, replace with median values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91F81E-3C37-45C9-B30A-84F9780BB6C1}"/>
              </a:ext>
            </a:extLst>
          </p:cNvPr>
          <p:cNvSpPr txBox="1"/>
          <p:nvPr/>
        </p:nvSpPr>
        <p:spPr>
          <a:xfrm>
            <a:off x="7208520" y="3926034"/>
            <a:ext cx="6096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ocean_proximity</a:t>
            </a:r>
            <a:r>
              <a:rPr lang="en-US" dirty="0"/>
              <a:t>: 20636×1 categorical</a:t>
            </a:r>
          </a:p>
          <a:p>
            <a:r>
              <a:rPr lang="en-US" dirty="0"/>
              <a:t>        Values:</a:t>
            </a:r>
          </a:p>
          <a:p>
            <a:r>
              <a:rPr lang="en-US" dirty="0"/>
              <a:t>            &lt;1H OCEAN       9135  </a:t>
            </a:r>
          </a:p>
          <a:p>
            <a:r>
              <a:rPr lang="en-US" dirty="0"/>
              <a:t>            INLAND          6550  </a:t>
            </a:r>
          </a:p>
          <a:p>
            <a:r>
              <a:rPr lang="en-US" dirty="0">
                <a:solidFill>
                  <a:srgbClr val="FF0000"/>
                </a:solidFill>
              </a:rPr>
              <a:t>            ISLAND             5  </a:t>
            </a:r>
          </a:p>
          <a:p>
            <a:r>
              <a:rPr lang="en-US" dirty="0"/>
              <a:t>            NEAR BAY        2289  </a:t>
            </a:r>
          </a:p>
          <a:p>
            <a:r>
              <a:rPr lang="en-US" dirty="0"/>
              <a:t>            NEAR OCEAN      2657 </a:t>
            </a:r>
          </a:p>
        </p:txBody>
      </p:sp>
    </p:spTree>
    <p:extLst>
      <p:ext uri="{BB962C8B-B14F-4D97-AF65-F5344CB8AC3E}">
        <p14:creationId xmlns:p14="http://schemas.microsoft.com/office/powerpoint/2010/main" val="26128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3: Correlation Analysis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i="0" u="none" strike="noStrike" baseline="0" dirty="0">
                <a:solidFill>
                  <a:srgbClr val="028009"/>
                </a:solidFill>
                <a:latin typeface="Courier New" panose="02070309020205020404" pitchFamily="49" charset="0"/>
              </a:rPr>
              <a:t>FIND VARIABLE CORRELATIONS TO EACH OTHER AND THE MEDIAN_HOUSE_VALUE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0D12AE8F-9454-4020-A649-846CC0FAD934}"/>
              </a:ext>
            </a:extLst>
          </p:cNvPr>
          <p:cNvPicPr/>
          <p:nvPr/>
        </p:nvPicPr>
        <p:blipFill rotWithShape="1">
          <a:blip r:embed="rId2"/>
          <a:srcRect l="9360" t="3031" r="7051" b="4896"/>
          <a:stretch/>
        </p:blipFill>
        <p:spPr bwMode="auto">
          <a:xfrm>
            <a:off x="2981150" y="2097300"/>
            <a:ext cx="7387591" cy="40233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698D12-A61C-478D-B64E-193E797EDD0C}"/>
              </a:ext>
            </a:extLst>
          </p:cNvPr>
          <p:cNvSpPr txBox="1"/>
          <p:nvPr/>
        </p:nvSpPr>
        <p:spPr>
          <a:xfrm>
            <a:off x="424642" y="6062809"/>
            <a:ext cx="6652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R,pp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]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corr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(table2array(T1(:,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select_vars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)));</a:t>
            </a:r>
          </a:p>
        </p:txBody>
      </p:sp>
    </p:spTree>
    <p:extLst>
      <p:ext uri="{BB962C8B-B14F-4D97-AF65-F5344CB8AC3E}">
        <p14:creationId xmlns:p14="http://schemas.microsoft.com/office/powerpoint/2010/main" val="223178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4: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Logistic Regression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SPLIT INTO TRAINING AND TEST DATA AND FIT LOGISTIC REGRESSION MODEL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Picture 5" descr="Graphical user interface, table&#10;&#10;Description automatically generated with medium confidence">
            <a:extLst>
              <a:ext uri="{FF2B5EF4-FFF2-40B4-BE49-F238E27FC236}">
                <a16:creationId xmlns:a16="http://schemas.microsoft.com/office/drawing/2014/main" id="{15A21CA3-D924-4923-B059-8D4B276D187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70758" y="2543570"/>
            <a:ext cx="5943600" cy="32289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B93329-AB57-4574-B7C9-C31D30C97A76}"/>
              </a:ext>
            </a:extLst>
          </p:cNvPr>
          <p:cNvSpPr txBox="1"/>
          <p:nvPr/>
        </p:nvSpPr>
        <p:spPr>
          <a:xfrm>
            <a:off x="7680960" y="5253644"/>
            <a:ext cx="407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Remove Insignificant features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7B5179-8062-43E0-AC5F-FDD45D686844}"/>
              </a:ext>
            </a:extLst>
          </p:cNvPr>
          <p:cNvSpPr txBox="1"/>
          <p:nvPr/>
        </p:nvSpPr>
        <p:spPr>
          <a:xfrm>
            <a:off x="6943898" y="3234728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mdl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fitglm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([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(:,1:9) table(y)],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Distribution'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'binomial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67098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5: Outliers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DIAGNOSTICS OF MODELS- IDENTIFY OUTLIERS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86300B-7E41-4EEF-A11C-4DC01C3703F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051" y="2050474"/>
            <a:ext cx="5108864" cy="376973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CB12919-A37B-40CE-AD50-691EBBBB8979}"/>
              </a:ext>
            </a:extLst>
          </p:cNvPr>
          <p:cNvSpPr txBox="1"/>
          <p:nvPr/>
        </p:nvSpPr>
        <p:spPr>
          <a:xfrm>
            <a:off x="717666" y="2657085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mdl1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fitglm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([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(:,[1:4 6:8]) table(y,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variablenames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,{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Hi_lo_label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})],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Distribution'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'binomial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endParaRPr lang="en-US" b="0" i="0" u="none" strike="noStrike" baseline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773151-3020-425F-8B56-C2AD135EF1F7}"/>
              </a:ext>
            </a:extLst>
          </p:cNvPr>
          <p:cNvSpPr txBox="1"/>
          <p:nvPr/>
        </p:nvSpPr>
        <p:spPr>
          <a:xfrm>
            <a:off x="781396" y="427935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plotDiagnostics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(mdl1,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'leverage'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3301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6: Classification (Clean Data)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 MODEL FOR TWO CLASS CLASSIFICATION (Logistic Regression)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DDC5E0-E4B4-42C7-8A31-D36EB6E6C81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86" y="2159402"/>
            <a:ext cx="5370714" cy="40233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33E1A3-0213-463C-A9B9-23187B871669}"/>
              </a:ext>
            </a:extLst>
          </p:cNvPr>
          <p:cNvSpPr txBox="1"/>
          <p:nvPr/>
        </p:nvSpPr>
        <p:spPr>
          <a:xfrm>
            <a:off x="7492538" y="3646516"/>
            <a:ext cx="2189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Data N = 1500 (30% of 5000)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5C6032-9E6D-4EC6-B198-51D7335A8B9E}"/>
              </a:ext>
            </a:extLst>
          </p:cNvPr>
          <p:cNvSpPr txBox="1"/>
          <p:nvPr/>
        </p:nvSpPr>
        <p:spPr>
          <a:xfrm>
            <a:off x="7054735" y="4649585"/>
            <a:ext cx="2582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Missing Values</a:t>
            </a:r>
          </a:p>
          <a:p>
            <a:r>
              <a:rPr lang="en-US" dirty="0"/>
              <a:t>Insignificant Features</a:t>
            </a:r>
          </a:p>
          <a:p>
            <a:r>
              <a:rPr lang="en-US" dirty="0"/>
              <a:t>Outliers</a:t>
            </a:r>
          </a:p>
        </p:txBody>
      </p:sp>
    </p:spTree>
    <p:extLst>
      <p:ext uri="{BB962C8B-B14F-4D97-AF65-F5344CB8AC3E}">
        <p14:creationId xmlns:p14="http://schemas.microsoft.com/office/powerpoint/2010/main" val="399784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7: SVM Classification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REGULARIZATION OF VARIABLES DONE AUTOMATICALLY, NO NEED TO CHOOSE FEATURES SEPARATELY AS WAS DONE EARLIER FOR LOGISTIC REGRESSION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919146-8ECA-41B1-931C-CB12228E69B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" y="2379345"/>
            <a:ext cx="5326380" cy="39928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6B2CE16-03DB-4FD2-9D79-206EBA7126EA}"/>
              </a:ext>
            </a:extLst>
          </p:cNvPr>
          <p:cNvSpPr txBox="1"/>
          <p:nvPr/>
        </p:nvSpPr>
        <p:spPr>
          <a:xfrm>
            <a:off x="7492538" y="3646516"/>
            <a:ext cx="21890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Data N = 1500 (30% of 5000)</a:t>
            </a:r>
          </a:p>
          <a:p>
            <a:endParaRPr lang="en-US" dirty="0"/>
          </a:p>
          <a:p>
            <a:r>
              <a:rPr lang="en-US" dirty="0"/>
              <a:t>Linear SVM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243D2C-84E2-4C23-8422-16B2B3974145}"/>
              </a:ext>
            </a:extLst>
          </p:cNvPr>
          <p:cNvSpPr txBox="1"/>
          <p:nvPr/>
        </p:nvSpPr>
        <p:spPr>
          <a:xfrm>
            <a:off x="4317077" y="5545928"/>
            <a:ext cx="77363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SVMModel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fitcsvm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(:,1:9),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y,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'standardize'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,true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40440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8: SVM Classification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LINEAR vs RADIAL BASIS FUNCTION (RBF) KERNEL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B2CE16-03DB-4FD2-9D79-206EBA7126EA}"/>
              </a:ext>
            </a:extLst>
          </p:cNvPr>
          <p:cNvSpPr txBox="1"/>
          <p:nvPr/>
        </p:nvSpPr>
        <p:spPr>
          <a:xfrm>
            <a:off x="7492538" y="3646516"/>
            <a:ext cx="39222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1: Age of House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X2: Median Income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BCD81A-51EB-4261-A1DC-5D3CCD208C3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2310939"/>
            <a:ext cx="5472545" cy="396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3878BCA-19EC-4E86-942A-9F909B33E83A}"/>
              </a:ext>
            </a:extLst>
          </p:cNvPr>
          <p:cNvSpPr txBox="1"/>
          <p:nvPr/>
        </p:nvSpPr>
        <p:spPr>
          <a:xfrm>
            <a:off x="6966065" y="246432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fitcsvm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([x1 x2],y1);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8E0CA6-A948-4CAE-AA85-3CA9CABD97F7}"/>
              </a:ext>
            </a:extLst>
          </p:cNvPr>
          <p:cNvSpPr txBox="1"/>
          <p:nvPr/>
        </p:nvSpPr>
        <p:spPr>
          <a:xfrm>
            <a:off x="6096000" y="2933319"/>
            <a:ext cx="65310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fitcsvm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([x1 x2],y1,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'KernelFunction'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'rbf'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48853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9: Multiclassification (SVM)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CLASS vs REST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D130ED-54E1-4424-9FB4-4A282ED5414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" y="2394065"/>
            <a:ext cx="3512474" cy="3189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4FB3F7-E617-4D56-A048-1DB80006D12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364" y="2394063"/>
            <a:ext cx="3846021" cy="3189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F00AB7-3595-4208-A6A3-73AA8CE6CC1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0505" y="2394063"/>
            <a:ext cx="3948890" cy="311203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BF0C0DF-74BE-431A-B583-439A41817E6A}"/>
              </a:ext>
            </a:extLst>
          </p:cNvPr>
          <p:cNvSpPr txBox="1"/>
          <p:nvPr/>
        </p:nvSpPr>
        <p:spPr>
          <a:xfrm>
            <a:off x="8636921" y="1801783"/>
            <a:ext cx="3512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Also perform one to one class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297258-7D9A-4E03-B4F9-E43945E1436A}"/>
              </a:ext>
            </a:extLst>
          </p:cNvPr>
          <p:cNvSpPr txBox="1"/>
          <p:nvPr/>
        </p:nvSpPr>
        <p:spPr>
          <a:xfrm>
            <a:off x="105294" y="5474377"/>
            <a:ext cx="119980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Mdl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fitcecoc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(:,1:8),y,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'Learners'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,t,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'Coding'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,coding,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ResponseName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responseName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PredictorNames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predictorNames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ClassNames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classNames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157386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10: Multiclassification (SVM)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LOW vs MOD vs HIGH</a:t>
            </a: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CLASS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C5C504-B5DD-4174-8FF6-535541790B2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262" y="1825625"/>
            <a:ext cx="6608618" cy="4226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C318ED-CF7A-40FB-AE45-4589C34D7C0B}"/>
              </a:ext>
            </a:extLst>
          </p:cNvPr>
          <p:cNvSpPr txBox="1"/>
          <p:nvPr/>
        </p:nvSpPr>
        <p:spPr>
          <a:xfrm>
            <a:off x="343594" y="2982387"/>
            <a:ext cx="471608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Mdlp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fitcecoc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(:,1:8),y,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'Learners'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,t,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FitPosterior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,true,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ClassNames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,{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low'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'mod'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'high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},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'Verbose'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,2);</a:t>
            </a:r>
          </a:p>
        </p:txBody>
      </p:sp>
    </p:spTree>
    <p:extLst>
      <p:ext uri="{BB962C8B-B14F-4D97-AF65-F5344CB8AC3E}">
        <p14:creationId xmlns:p14="http://schemas.microsoft.com/office/powerpoint/2010/main" val="226545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3: Oxygen desaturation </a:t>
            </a:r>
            <a:b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Differentiating Smokers vs Non-Smokers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961386"/>
            <a:ext cx="5669970" cy="420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69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1: Hypertension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 two different levels of salt, low level (blue), high level (red) to dysfunction rat (SS; n=9) and compare with healthy rat (SSBN13; n=6)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2154" y="2520047"/>
            <a:ext cx="12594154" cy="387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4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1: Hypertension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Features: 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 Blood Pressure (BP) 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Deviation of BP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1238" y="1737360"/>
            <a:ext cx="5857875" cy="45053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541042" y="5787844"/>
            <a:ext cx="3713698" cy="268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86674" y="5753457"/>
            <a:ext cx="3073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SS                           SSBN13</a:t>
            </a:r>
          </a:p>
        </p:txBody>
      </p:sp>
    </p:spTree>
    <p:extLst>
      <p:ext uri="{BB962C8B-B14F-4D97-AF65-F5344CB8AC3E}">
        <p14:creationId xmlns:p14="http://schemas.microsoft.com/office/powerpoint/2010/main" val="58664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1: Hypertension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Features: 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 Blood Pressure (BP) 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Deviation of BP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8935" y="1869651"/>
            <a:ext cx="4578929" cy="35216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923226" y="5065465"/>
            <a:ext cx="3713698" cy="268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822198" y="5048250"/>
            <a:ext cx="230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SS                    SSBN13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4619" y="1889760"/>
            <a:ext cx="4581230" cy="35234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671323" y="5065465"/>
            <a:ext cx="2451489" cy="2245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766504" y="5048250"/>
            <a:ext cx="230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SS                    SSBN13</a:t>
            </a:r>
          </a:p>
        </p:txBody>
      </p:sp>
    </p:spTree>
    <p:extLst>
      <p:ext uri="{BB962C8B-B14F-4D97-AF65-F5344CB8AC3E}">
        <p14:creationId xmlns:p14="http://schemas.microsoft.com/office/powerpoint/2010/main" val="333909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0781" y="1978025"/>
            <a:ext cx="4444626" cy="34183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9857" y="1926667"/>
            <a:ext cx="4485255" cy="344963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1: Hypertension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Features: 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 Blood Pressure (BP) 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Deviation of BP </a:t>
            </a:r>
          </a:p>
        </p:txBody>
      </p:sp>
      <p:sp>
        <p:nvSpPr>
          <p:cNvPr id="6" name="Rectangle 5"/>
          <p:cNvSpPr/>
          <p:nvPr/>
        </p:nvSpPr>
        <p:spPr>
          <a:xfrm>
            <a:off x="4923226" y="5065465"/>
            <a:ext cx="3713698" cy="268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822198" y="5048250"/>
            <a:ext cx="230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SS                    SSBN13</a:t>
            </a:r>
          </a:p>
        </p:txBody>
      </p:sp>
      <p:sp>
        <p:nvSpPr>
          <p:cNvPr id="10" name="Rectangle 9"/>
          <p:cNvSpPr/>
          <p:nvPr/>
        </p:nvSpPr>
        <p:spPr>
          <a:xfrm>
            <a:off x="9671323" y="5065465"/>
            <a:ext cx="2451489" cy="2245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766504" y="5048250"/>
            <a:ext cx="230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SS                    SSBN13</a:t>
            </a:r>
          </a:p>
        </p:txBody>
      </p:sp>
    </p:spTree>
    <p:extLst>
      <p:ext uri="{BB962C8B-B14F-4D97-AF65-F5344CB8AC3E}">
        <p14:creationId xmlns:p14="http://schemas.microsoft.com/office/powerpoint/2010/main" val="96119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1: Hypertension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there any predictability ?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 Blood Pressure (BP) 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Deviation of BP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2831" y="1737625"/>
            <a:ext cx="5600429" cy="4239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41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383EF12-AFE9-4E62-BC51-496AD35D0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754" y="639097"/>
            <a:ext cx="6253317" cy="36860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Project 1: Prediction of House Value</a:t>
            </a:r>
          </a:p>
        </p:txBody>
      </p:sp>
      <p:pic>
        <p:nvPicPr>
          <p:cNvPr id="6" name="Picture 5" descr="A midsection of a person holding a miniature house">
            <a:extLst>
              <a:ext uri="{FF2B5EF4-FFF2-40B4-BE49-F238E27FC236}">
                <a16:creationId xmlns:a16="http://schemas.microsoft.com/office/drawing/2014/main" id="{FDAEA101-5A31-075C-144F-7208084596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544" r="27874" b="-1"/>
          <a:stretch/>
        </p:blipFill>
        <p:spPr>
          <a:xfrm>
            <a:off x="-1" y="10"/>
            <a:ext cx="4635315" cy="6857989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071" y="4343400"/>
            <a:ext cx="5636107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958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</TotalTime>
  <Words>2019</Words>
  <Application>Microsoft Office PowerPoint</Application>
  <PresentationFormat>Widescreen</PresentationFormat>
  <Paragraphs>442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Arial</vt:lpstr>
      <vt:lpstr>Calibri</vt:lpstr>
      <vt:lpstr>Calibri Light</vt:lpstr>
      <vt:lpstr>Cambria Math</vt:lpstr>
      <vt:lpstr>Consolas</vt:lpstr>
      <vt:lpstr>Courier New</vt:lpstr>
      <vt:lpstr>Times New Roman</vt:lpstr>
      <vt:lpstr>Wingdings</vt:lpstr>
      <vt:lpstr>Retrospect</vt:lpstr>
      <vt:lpstr> </vt:lpstr>
      <vt:lpstr>Example 1: Hypertension </vt:lpstr>
      <vt:lpstr>Example 1: Hypertension </vt:lpstr>
      <vt:lpstr>Example 1: Hypertension </vt:lpstr>
      <vt:lpstr>Example 1: Hypertension </vt:lpstr>
      <vt:lpstr>Example 1: Hypertension </vt:lpstr>
      <vt:lpstr>Example 1: Hypertension </vt:lpstr>
      <vt:lpstr>Example 1: Hypertension </vt:lpstr>
      <vt:lpstr>Project 1: Prediction of House Value</vt:lpstr>
      <vt:lpstr>SECTION 1</vt:lpstr>
      <vt:lpstr>SECTION 1</vt:lpstr>
      <vt:lpstr>SECTION 1</vt:lpstr>
      <vt:lpstr>SECTION 2</vt:lpstr>
      <vt:lpstr>SECTION 2</vt:lpstr>
      <vt:lpstr>SECTION 2</vt:lpstr>
      <vt:lpstr>SECTION 2</vt:lpstr>
      <vt:lpstr>SECTION 2</vt:lpstr>
      <vt:lpstr>SECTION 2</vt:lpstr>
      <vt:lpstr>SECTION 2</vt:lpstr>
      <vt:lpstr>SECTION 2</vt:lpstr>
      <vt:lpstr>LASSO REGRESSION</vt:lpstr>
      <vt:lpstr>LASSO REGRESSION</vt:lpstr>
      <vt:lpstr>SECTION 3</vt:lpstr>
      <vt:lpstr>SECTION 3</vt:lpstr>
      <vt:lpstr>Project 2: Classification of House Value</vt:lpstr>
      <vt:lpstr>SECTION 1: Learner App</vt:lpstr>
      <vt:lpstr>SECTION 1: Learner App</vt:lpstr>
      <vt:lpstr>SECTION 1: Learner App</vt:lpstr>
      <vt:lpstr>SECTION 1: Learner App</vt:lpstr>
      <vt:lpstr>SECTION 2: Raw Data Analysis</vt:lpstr>
      <vt:lpstr>SECTION 3: Correlation Analysis</vt:lpstr>
      <vt:lpstr>SECTION 4: Logistic Regression</vt:lpstr>
      <vt:lpstr>SECTION 5: Outliers </vt:lpstr>
      <vt:lpstr>SECTION 6: Classification (Clean Data)</vt:lpstr>
      <vt:lpstr>SECTION 7: SVM Classification </vt:lpstr>
      <vt:lpstr>SECTION 8: SVM Classification </vt:lpstr>
      <vt:lpstr>SECTION 9: Multiclassification (SVM)</vt:lpstr>
      <vt:lpstr>SECTION 10: Multiclassification (SVM)</vt:lpstr>
      <vt:lpstr>Project 3: Oxygen desaturation  Differentiating Smokers vs Non-Smokers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Eddie Acqua</dc:creator>
  <cp:lastModifiedBy>Premananda Indic</cp:lastModifiedBy>
  <cp:revision>314</cp:revision>
  <dcterms:created xsi:type="dcterms:W3CDTF">2019-04-04T01:53:22Z</dcterms:created>
  <dcterms:modified xsi:type="dcterms:W3CDTF">2023-02-19T16:11:31Z</dcterms:modified>
</cp:coreProperties>
</file>